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295" r:id="rId5"/>
    <p:sldId id="321" r:id="rId6"/>
    <p:sldId id="306" r:id="rId7"/>
    <p:sldId id="324" r:id="rId8"/>
    <p:sldId id="326" r:id="rId9"/>
    <p:sldId id="327" r:id="rId10"/>
    <p:sldId id="330" r:id="rId11"/>
    <p:sldId id="328" r:id="rId12"/>
    <p:sldId id="329" r:id="rId13"/>
    <p:sldId id="332" r:id="rId14"/>
    <p:sldId id="334" r:id="rId15"/>
    <p:sldId id="336" r:id="rId16"/>
    <p:sldId id="313" r:id="rId17"/>
    <p:sldId id="318" r:id="rId18"/>
    <p:sldId id="319" r:id="rId19"/>
    <p:sldId id="312" r:id="rId20"/>
    <p:sldId id="305" r:id="rId21"/>
    <p:sldId id="316" r:id="rId22"/>
    <p:sldId id="317" r:id="rId23"/>
    <p:sldId id="337" r:id="rId24"/>
    <p:sldId id="314" r:id="rId25"/>
    <p:sldId id="315" r:id="rId26"/>
    <p:sldId id="310" r:id="rId27"/>
    <p:sldId id="311" r:id="rId28"/>
    <p:sldId id="320" r:id="rId2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3518F3-8CBD-4A2C-A6BB-516A954414C6}" v="2" dt="2024-10-07T02:46:33.6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1716" autoAdjust="0"/>
  </p:normalViewPr>
  <p:slideViewPr>
    <p:cSldViewPr>
      <p:cViewPr>
        <p:scale>
          <a:sx n="80" d="100"/>
          <a:sy n="80" d="100"/>
        </p:scale>
        <p:origin x="1182" y="264"/>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gsyan, Davit [JRDUS]" userId="3e31b559-84b2-4844-9a39-5ca6ce0fe171" providerId="ADAL" clId="{50834BBB-C5E0-439A-8C3B-414F6D498A98}"/>
    <pc:docChg chg="undo custSel addSld delSld modSld sldOrd">
      <pc:chgData name="Sargsyan, Davit [JRDUS]" userId="3e31b559-84b2-4844-9a39-5ca6ce0fe171" providerId="ADAL" clId="{50834BBB-C5E0-439A-8C3B-414F6D498A98}" dt="2023-02-26T22:11:04.997" v="931" actId="27636"/>
      <pc:docMkLst>
        <pc:docMk/>
      </pc:docMkLst>
      <pc:sldChg chg="del">
        <pc:chgData name="Sargsyan, Davit [JRDUS]" userId="3e31b559-84b2-4844-9a39-5ca6ce0fe171" providerId="ADAL" clId="{50834BBB-C5E0-439A-8C3B-414F6D498A98}" dt="2023-02-26T20:14:45.871" v="427" actId="47"/>
        <pc:sldMkLst>
          <pc:docMk/>
          <pc:sldMk cId="473546065" sldId="267"/>
        </pc:sldMkLst>
      </pc:sldChg>
      <pc:sldChg chg="del">
        <pc:chgData name="Sargsyan, Davit [JRDUS]" userId="3e31b559-84b2-4844-9a39-5ca6ce0fe171" providerId="ADAL" clId="{50834BBB-C5E0-439A-8C3B-414F6D498A98}" dt="2023-02-26T20:20:05.935" v="479" actId="47"/>
        <pc:sldMkLst>
          <pc:docMk/>
          <pc:sldMk cId="4109338644" sldId="279"/>
        </pc:sldMkLst>
      </pc:sldChg>
      <pc:sldChg chg="addSp modSp del">
        <pc:chgData name="Sargsyan, Davit [JRDUS]" userId="3e31b559-84b2-4844-9a39-5ca6ce0fe171" providerId="ADAL" clId="{50834BBB-C5E0-439A-8C3B-414F6D498A98}" dt="2023-02-26T20:20:08.073" v="480" actId="47"/>
        <pc:sldMkLst>
          <pc:docMk/>
          <pc:sldMk cId="2957416876" sldId="280"/>
        </pc:sldMkLst>
        <pc:picChg chg="add mod">
          <ac:chgData name="Sargsyan, Davit [JRDUS]" userId="3e31b559-84b2-4844-9a39-5ca6ce0fe171" providerId="ADAL" clId="{50834BBB-C5E0-439A-8C3B-414F6D498A98}" dt="2023-02-26T20:16:05.876" v="439" actId="571"/>
          <ac:picMkLst>
            <pc:docMk/>
            <pc:sldMk cId="2957416876" sldId="280"/>
            <ac:picMk id="2" creationId="{8C3860D3-54F9-4690-130B-1850CE4614BD}"/>
          </ac:picMkLst>
        </pc:picChg>
        <pc:picChg chg="add mod">
          <ac:chgData name="Sargsyan, Davit [JRDUS]" userId="3e31b559-84b2-4844-9a39-5ca6ce0fe171" providerId="ADAL" clId="{50834BBB-C5E0-439A-8C3B-414F6D498A98}" dt="2023-02-26T20:16:05.876" v="439" actId="571"/>
          <ac:picMkLst>
            <pc:docMk/>
            <pc:sldMk cId="2957416876" sldId="280"/>
            <ac:picMk id="3" creationId="{E6D364ED-74FF-FB1D-65CC-E6419CCE07BA}"/>
          </ac:picMkLst>
        </pc:picChg>
        <pc:picChg chg="add mod">
          <ac:chgData name="Sargsyan, Davit [JRDUS]" userId="3e31b559-84b2-4844-9a39-5ca6ce0fe171" providerId="ADAL" clId="{50834BBB-C5E0-439A-8C3B-414F6D498A98}" dt="2023-02-26T20:16:05.876" v="439" actId="571"/>
          <ac:picMkLst>
            <pc:docMk/>
            <pc:sldMk cId="2957416876" sldId="280"/>
            <ac:picMk id="4" creationId="{03D515C1-DD17-1725-27EC-D1B1BD67AD33}"/>
          </ac:picMkLst>
        </pc:picChg>
      </pc:sldChg>
      <pc:sldChg chg="modSp mod ord">
        <pc:chgData name="Sargsyan, Davit [JRDUS]" userId="3e31b559-84b2-4844-9a39-5ca6ce0fe171" providerId="ADAL" clId="{50834BBB-C5E0-439A-8C3B-414F6D498A98}" dt="2023-02-26T21:28:26.897" v="698" actId="20577"/>
        <pc:sldMkLst>
          <pc:docMk/>
          <pc:sldMk cId="3408535561" sldId="295"/>
        </pc:sldMkLst>
        <pc:spChg chg="mod">
          <ac:chgData name="Sargsyan, Davit [JRDUS]" userId="3e31b559-84b2-4844-9a39-5ca6ce0fe171" providerId="ADAL" clId="{50834BBB-C5E0-439A-8C3B-414F6D498A98}" dt="2023-02-26T21:28:26.897" v="698" actId="20577"/>
          <ac:spMkLst>
            <pc:docMk/>
            <pc:sldMk cId="3408535561" sldId="295"/>
            <ac:spMk id="33" creationId="{AB333A79-9CE3-4EA3-B2DE-EF726E1209AB}"/>
          </ac:spMkLst>
        </pc:spChg>
      </pc:sldChg>
      <pc:sldChg chg="del">
        <pc:chgData name="Sargsyan, Davit [JRDUS]" userId="3e31b559-84b2-4844-9a39-5ca6ce0fe171" providerId="ADAL" clId="{50834BBB-C5E0-439A-8C3B-414F6D498A98}" dt="2023-02-26T19:02:18.863" v="282" actId="47"/>
        <pc:sldMkLst>
          <pc:docMk/>
          <pc:sldMk cId="676668763" sldId="303"/>
        </pc:sldMkLst>
      </pc:sldChg>
      <pc:sldChg chg="del">
        <pc:chgData name="Sargsyan, Davit [JRDUS]" userId="3e31b559-84b2-4844-9a39-5ca6ce0fe171" providerId="ADAL" clId="{50834BBB-C5E0-439A-8C3B-414F6D498A98}" dt="2023-02-23T23:19:04.234" v="0" actId="47"/>
        <pc:sldMkLst>
          <pc:docMk/>
          <pc:sldMk cId="419102933" sldId="304"/>
        </pc:sldMkLst>
      </pc:sldChg>
      <pc:sldChg chg="delSp modSp add del mod modNotesTx">
        <pc:chgData name="Sargsyan, Davit [JRDUS]" userId="3e31b559-84b2-4844-9a39-5ca6ce0fe171" providerId="ADAL" clId="{50834BBB-C5E0-439A-8C3B-414F6D498A98}" dt="2023-02-26T21:58:59.158" v="708" actId="20577"/>
        <pc:sldMkLst>
          <pc:docMk/>
          <pc:sldMk cId="3163873124" sldId="305"/>
        </pc:sldMkLst>
        <pc:spChg chg="del mod">
          <ac:chgData name="Sargsyan, Davit [JRDUS]" userId="3e31b559-84b2-4844-9a39-5ca6ce0fe171" providerId="ADAL" clId="{50834BBB-C5E0-439A-8C3B-414F6D498A98}" dt="2023-02-24T00:49:04.051" v="148" actId="478"/>
          <ac:spMkLst>
            <pc:docMk/>
            <pc:sldMk cId="3163873124" sldId="305"/>
            <ac:spMk id="2" creationId="{36BC8E05-12A0-49C5-A312-0B1CEDF69779}"/>
          </ac:spMkLst>
        </pc:spChg>
        <pc:graphicFrameChg chg="mod">
          <ac:chgData name="Sargsyan, Davit [JRDUS]" userId="3e31b559-84b2-4844-9a39-5ca6ce0fe171" providerId="ADAL" clId="{50834BBB-C5E0-439A-8C3B-414F6D498A98}" dt="2023-02-24T00:49:09.051" v="149" actId="1076"/>
          <ac:graphicFrameMkLst>
            <pc:docMk/>
            <pc:sldMk cId="3163873124" sldId="305"/>
            <ac:graphicFrameMk id="5" creationId="{7DE17823-E62F-4C86-B5F1-48F7E0D56824}"/>
          </ac:graphicFrameMkLst>
        </pc:graphicFrameChg>
      </pc:sldChg>
      <pc:sldChg chg="delSp modSp mod ord modNotesTx">
        <pc:chgData name="Sargsyan, Davit [JRDUS]" userId="3e31b559-84b2-4844-9a39-5ca6ce0fe171" providerId="ADAL" clId="{50834BBB-C5E0-439A-8C3B-414F6D498A98}" dt="2023-02-24T00:40:57.604" v="135" actId="14826"/>
        <pc:sldMkLst>
          <pc:docMk/>
          <pc:sldMk cId="3381680850" sldId="306"/>
        </pc:sldMkLst>
        <pc:spChg chg="del mod">
          <ac:chgData name="Sargsyan, Davit [JRDUS]" userId="3e31b559-84b2-4844-9a39-5ca6ce0fe171" providerId="ADAL" clId="{50834BBB-C5E0-439A-8C3B-414F6D498A98}" dt="2023-02-23T23:21:18.538" v="35"/>
          <ac:spMkLst>
            <pc:docMk/>
            <pc:sldMk cId="3381680850" sldId="306"/>
            <ac:spMk id="2" creationId="{36BC8E05-12A0-49C5-A312-0B1CEDF69779}"/>
          </ac:spMkLst>
        </pc:spChg>
        <pc:picChg chg="mod">
          <ac:chgData name="Sargsyan, Davit [JRDUS]" userId="3e31b559-84b2-4844-9a39-5ca6ce0fe171" providerId="ADAL" clId="{50834BBB-C5E0-439A-8C3B-414F6D498A98}" dt="2023-02-24T00:40:57.604" v="135" actId="14826"/>
          <ac:picMkLst>
            <pc:docMk/>
            <pc:sldMk cId="3381680850" sldId="306"/>
            <ac:picMk id="4" creationId="{4F1DAB84-E06B-3985-4726-69B7E98F9108}"/>
          </ac:picMkLst>
        </pc:picChg>
      </pc:sldChg>
      <pc:sldChg chg="del">
        <pc:chgData name="Sargsyan, Davit [JRDUS]" userId="3e31b559-84b2-4844-9a39-5ca6ce0fe171" providerId="ADAL" clId="{50834BBB-C5E0-439A-8C3B-414F6D498A98}" dt="2023-02-26T19:02:55.834" v="283" actId="47"/>
        <pc:sldMkLst>
          <pc:docMk/>
          <pc:sldMk cId="1493681718" sldId="307"/>
        </pc:sldMkLst>
      </pc:sldChg>
      <pc:sldChg chg="del">
        <pc:chgData name="Sargsyan, Davit [JRDUS]" userId="3e31b559-84b2-4844-9a39-5ca6ce0fe171" providerId="ADAL" clId="{50834BBB-C5E0-439A-8C3B-414F6D498A98}" dt="2023-02-26T01:59:06.658" v="281" actId="47"/>
        <pc:sldMkLst>
          <pc:docMk/>
          <pc:sldMk cId="171620699" sldId="308"/>
        </pc:sldMkLst>
      </pc:sldChg>
      <pc:sldChg chg="delSp modSp del mod ord modNotesTx">
        <pc:chgData name="Sargsyan, Davit [JRDUS]" userId="3e31b559-84b2-4844-9a39-5ca6ce0fe171" providerId="ADAL" clId="{50834BBB-C5E0-439A-8C3B-414F6D498A98}" dt="2023-02-26T21:08:08.531" v="613" actId="47"/>
        <pc:sldMkLst>
          <pc:docMk/>
          <pc:sldMk cId="2793567444" sldId="309"/>
        </pc:sldMkLst>
        <pc:spChg chg="del">
          <ac:chgData name="Sargsyan, Davit [JRDUS]" userId="3e31b559-84b2-4844-9a39-5ca6ce0fe171" providerId="ADAL" clId="{50834BBB-C5E0-439A-8C3B-414F6D498A98}" dt="2023-02-26T20:58:21.811" v="592" actId="478"/>
          <ac:spMkLst>
            <pc:docMk/>
            <pc:sldMk cId="2793567444" sldId="309"/>
            <ac:spMk id="2" creationId="{36BC8E05-12A0-49C5-A312-0B1CEDF69779}"/>
          </ac:spMkLst>
        </pc:spChg>
        <pc:picChg chg="mod">
          <ac:chgData name="Sargsyan, Davit [JRDUS]" userId="3e31b559-84b2-4844-9a39-5ca6ce0fe171" providerId="ADAL" clId="{50834BBB-C5E0-439A-8C3B-414F6D498A98}" dt="2023-02-26T20:58:24.786" v="593" actId="1076"/>
          <ac:picMkLst>
            <pc:docMk/>
            <pc:sldMk cId="2793567444" sldId="309"/>
            <ac:picMk id="7" creationId="{9D8D7652-FC2D-4871-9A46-F5A7F0E5B127}"/>
          </ac:picMkLst>
        </pc:picChg>
        <pc:picChg chg="mod">
          <ac:chgData name="Sargsyan, Davit [JRDUS]" userId="3e31b559-84b2-4844-9a39-5ca6ce0fe171" providerId="ADAL" clId="{50834BBB-C5E0-439A-8C3B-414F6D498A98}" dt="2023-02-26T20:58:33.250" v="595" actId="1076"/>
          <ac:picMkLst>
            <pc:docMk/>
            <pc:sldMk cId="2793567444" sldId="309"/>
            <ac:picMk id="8" creationId="{DA17B86B-F58F-45F3-B8BC-3645DE9F24AE}"/>
          </ac:picMkLst>
        </pc:picChg>
      </pc:sldChg>
      <pc:sldChg chg="modSp mod">
        <pc:chgData name="Sargsyan, Davit [JRDUS]" userId="3e31b559-84b2-4844-9a39-5ca6ce0fe171" providerId="ADAL" clId="{50834BBB-C5E0-439A-8C3B-414F6D498A98}" dt="2023-02-26T22:09:08.675" v="753" actId="20577"/>
        <pc:sldMkLst>
          <pc:docMk/>
          <pc:sldMk cId="3320141907" sldId="310"/>
        </pc:sldMkLst>
        <pc:spChg chg="mod">
          <ac:chgData name="Sargsyan, Davit [JRDUS]" userId="3e31b559-84b2-4844-9a39-5ca6ce0fe171" providerId="ADAL" clId="{50834BBB-C5E0-439A-8C3B-414F6D498A98}" dt="2023-02-26T22:09:08.675" v="753" actId="20577"/>
          <ac:spMkLst>
            <pc:docMk/>
            <pc:sldMk cId="3320141907" sldId="310"/>
            <ac:spMk id="2" creationId="{36BC8E05-12A0-49C5-A312-0B1CEDF69779}"/>
          </ac:spMkLst>
        </pc:spChg>
      </pc:sldChg>
      <pc:sldChg chg="modSp mod">
        <pc:chgData name="Sargsyan, Davit [JRDUS]" userId="3e31b559-84b2-4844-9a39-5ca6ce0fe171" providerId="ADAL" clId="{50834BBB-C5E0-439A-8C3B-414F6D498A98}" dt="2023-02-26T22:09:53.689" v="762" actId="20577"/>
        <pc:sldMkLst>
          <pc:docMk/>
          <pc:sldMk cId="3590387498" sldId="311"/>
        </pc:sldMkLst>
        <pc:spChg chg="mod">
          <ac:chgData name="Sargsyan, Davit [JRDUS]" userId="3e31b559-84b2-4844-9a39-5ca6ce0fe171" providerId="ADAL" clId="{50834BBB-C5E0-439A-8C3B-414F6D498A98}" dt="2023-02-26T22:09:53.689" v="762" actId="20577"/>
          <ac:spMkLst>
            <pc:docMk/>
            <pc:sldMk cId="3590387498" sldId="311"/>
            <ac:spMk id="3" creationId="{5E0DD5F1-3F6F-425B-BEDF-BE209DA5B22F}"/>
          </ac:spMkLst>
        </pc:spChg>
      </pc:sldChg>
      <pc:sldChg chg="delSp modSp mod ord modNotesTx">
        <pc:chgData name="Sargsyan, Davit [JRDUS]" userId="3e31b559-84b2-4844-9a39-5ca6ce0fe171" providerId="ADAL" clId="{50834BBB-C5E0-439A-8C3B-414F6D498A98}" dt="2023-02-24T00:49:29.507" v="153" actId="1076"/>
        <pc:sldMkLst>
          <pc:docMk/>
          <pc:sldMk cId="3974619021" sldId="312"/>
        </pc:sldMkLst>
        <pc:spChg chg="del">
          <ac:chgData name="Sargsyan, Davit [JRDUS]" userId="3e31b559-84b2-4844-9a39-5ca6ce0fe171" providerId="ADAL" clId="{50834BBB-C5E0-439A-8C3B-414F6D498A98}" dt="2023-02-24T00:49:23.467" v="152" actId="478"/>
          <ac:spMkLst>
            <pc:docMk/>
            <pc:sldMk cId="3974619021" sldId="312"/>
            <ac:spMk id="5" creationId="{C2D32D0F-3844-42E8-8BC2-9BEA3E1F8D0E}"/>
          </ac:spMkLst>
        </pc:spChg>
        <pc:graphicFrameChg chg="mod">
          <ac:chgData name="Sargsyan, Davit [JRDUS]" userId="3e31b559-84b2-4844-9a39-5ca6ce0fe171" providerId="ADAL" clId="{50834BBB-C5E0-439A-8C3B-414F6D498A98}" dt="2023-02-24T00:49:29.507" v="153" actId="1076"/>
          <ac:graphicFrameMkLst>
            <pc:docMk/>
            <pc:sldMk cId="3974619021" sldId="312"/>
            <ac:graphicFrameMk id="6" creationId="{BBA15E52-E7C4-4CA3-A376-CE8757531FCA}"/>
          </ac:graphicFrameMkLst>
        </pc:graphicFrameChg>
      </pc:sldChg>
      <pc:sldChg chg="modSp mod ord modNotesTx">
        <pc:chgData name="Sargsyan, Davit [JRDUS]" userId="3e31b559-84b2-4844-9a39-5ca6ce0fe171" providerId="ADAL" clId="{50834BBB-C5E0-439A-8C3B-414F6D498A98}" dt="2023-02-26T21:12:18.290" v="682" actId="20577"/>
        <pc:sldMkLst>
          <pc:docMk/>
          <pc:sldMk cId="1605509815" sldId="313"/>
        </pc:sldMkLst>
        <pc:spChg chg="mod">
          <ac:chgData name="Sargsyan, Davit [JRDUS]" userId="3e31b559-84b2-4844-9a39-5ca6ce0fe171" providerId="ADAL" clId="{50834BBB-C5E0-439A-8C3B-414F6D498A98}" dt="2023-02-26T21:07:51.600" v="610" actId="1076"/>
          <ac:spMkLst>
            <pc:docMk/>
            <pc:sldMk cId="1605509815" sldId="313"/>
            <ac:spMk id="5" creationId="{4E618D8A-1EA9-4558-9CAA-8CB04D2E6620}"/>
          </ac:spMkLst>
        </pc:spChg>
        <pc:spChg chg="mod">
          <ac:chgData name="Sargsyan, Davit [JRDUS]" userId="3e31b559-84b2-4844-9a39-5ca6ce0fe171" providerId="ADAL" clId="{50834BBB-C5E0-439A-8C3B-414F6D498A98}" dt="2023-02-26T21:07:41.631" v="608" actId="20577"/>
          <ac:spMkLst>
            <pc:docMk/>
            <pc:sldMk cId="1605509815" sldId="313"/>
            <ac:spMk id="6" creationId="{2F1F1E69-2841-41E1-97A0-2D57DF597A9D}"/>
          </ac:spMkLst>
        </pc:spChg>
      </pc:sldChg>
      <pc:sldChg chg="modSp mod">
        <pc:chgData name="Sargsyan, Davit [JRDUS]" userId="3e31b559-84b2-4844-9a39-5ca6ce0fe171" providerId="ADAL" clId="{50834BBB-C5E0-439A-8C3B-414F6D498A98}" dt="2023-02-26T22:08:56.827" v="751" actId="20577"/>
        <pc:sldMkLst>
          <pc:docMk/>
          <pc:sldMk cId="747963127" sldId="314"/>
        </pc:sldMkLst>
        <pc:spChg chg="mod">
          <ac:chgData name="Sargsyan, Davit [JRDUS]" userId="3e31b559-84b2-4844-9a39-5ca6ce0fe171" providerId="ADAL" clId="{50834BBB-C5E0-439A-8C3B-414F6D498A98}" dt="2023-02-26T22:08:56.827" v="751" actId="20577"/>
          <ac:spMkLst>
            <pc:docMk/>
            <pc:sldMk cId="747963127" sldId="314"/>
            <ac:spMk id="5" creationId="{2E3305D7-24C0-4EA0-A796-99611DFAA7C0}"/>
          </ac:spMkLst>
        </pc:spChg>
      </pc:sldChg>
      <pc:sldChg chg="modSp mod">
        <pc:chgData name="Sargsyan, Davit [JRDUS]" userId="3e31b559-84b2-4844-9a39-5ca6ce0fe171" providerId="ADAL" clId="{50834BBB-C5E0-439A-8C3B-414F6D498A98}" dt="2023-02-26T22:09:02.850" v="752" actId="20577"/>
        <pc:sldMkLst>
          <pc:docMk/>
          <pc:sldMk cId="2894050652" sldId="315"/>
        </pc:sldMkLst>
        <pc:spChg chg="mod">
          <ac:chgData name="Sargsyan, Davit [JRDUS]" userId="3e31b559-84b2-4844-9a39-5ca6ce0fe171" providerId="ADAL" clId="{50834BBB-C5E0-439A-8C3B-414F6D498A98}" dt="2023-02-26T22:09:02.850" v="752" actId="20577"/>
          <ac:spMkLst>
            <pc:docMk/>
            <pc:sldMk cId="2894050652" sldId="315"/>
            <ac:spMk id="4" creationId="{49081761-559D-42EA-8A7A-FBC29DC86341}"/>
          </ac:spMkLst>
        </pc:spChg>
      </pc:sldChg>
      <pc:sldChg chg="delSp modSp mod ord modNotesTx">
        <pc:chgData name="Sargsyan, Davit [JRDUS]" userId="3e31b559-84b2-4844-9a39-5ca6ce0fe171" providerId="ADAL" clId="{50834BBB-C5E0-439A-8C3B-414F6D498A98}" dt="2023-02-26T21:59:25.815" v="712" actId="1076"/>
        <pc:sldMkLst>
          <pc:docMk/>
          <pc:sldMk cId="1381885535" sldId="316"/>
        </pc:sldMkLst>
        <pc:spChg chg="del">
          <ac:chgData name="Sargsyan, Davit [JRDUS]" userId="3e31b559-84b2-4844-9a39-5ca6ce0fe171" providerId="ADAL" clId="{50834BBB-C5E0-439A-8C3B-414F6D498A98}" dt="2023-02-26T21:59:19.616" v="711" actId="478"/>
          <ac:spMkLst>
            <pc:docMk/>
            <pc:sldMk cId="1381885535" sldId="316"/>
            <ac:spMk id="5" creationId="{15B7E384-E653-4C0A-847F-6564EFB0A74F}"/>
          </ac:spMkLst>
        </pc:spChg>
        <pc:picChg chg="mod">
          <ac:chgData name="Sargsyan, Davit [JRDUS]" userId="3e31b559-84b2-4844-9a39-5ca6ce0fe171" providerId="ADAL" clId="{50834BBB-C5E0-439A-8C3B-414F6D498A98}" dt="2023-02-26T21:59:25.815" v="712" actId="1076"/>
          <ac:picMkLst>
            <pc:docMk/>
            <pc:sldMk cId="1381885535" sldId="316"/>
            <ac:picMk id="3" creationId="{BC982E71-9D34-44AD-8514-0261494E445B}"/>
          </ac:picMkLst>
        </pc:picChg>
      </pc:sldChg>
      <pc:sldChg chg="delSp modSp mod ord modNotesTx">
        <pc:chgData name="Sargsyan, Davit [JRDUS]" userId="3e31b559-84b2-4844-9a39-5ca6ce0fe171" providerId="ADAL" clId="{50834BBB-C5E0-439A-8C3B-414F6D498A98}" dt="2023-02-26T22:00:34.581" v="716" actId="1076"/>
        <pc:sldMkLst>
          <pc:docMk/>
          <pc:sldMk cId="3166538458" sldId="317"/>
        </pc:sldMkLst>
        <pc:spChg chg="del">
          <ac:chgData name="Sargsyan, Davit [JRDUS]" userId="3e31b559-84b2-4844-9a39-5ca6ce0fe171" providerId="ADAL" clId="{50834BBB-C5E0-439A-8C3B-414F6D498A98}" dt="2023-02-26T22:00:27.768" v="715" actId="478"/>
          <ac:spMkLst>
            <pc:docMk/>
            <pc:sldMk cId="3166538458" sldId="317"/>
            <ac:spMk id="5" creationId="{15B7E384-E653-4C0A-847F-6564EFB0A74F}"/>
          </ac:spMkLst>
        </pc:spChg>
        <pc:picChg chg="mod">
          <ac:chgData name="Sargsyan, Davit [JRDUS]" userId="3e31b559-84b2-4844-9a39-5ca6ce0fe171" providerId="ADAL" clId="{50834BBB-C5E0-439A-8C3B-414F6D498A98}" dt="2023-02-26T22:00:34.581" v="716" actId="1076"/>
          <ac:picMkLst>
            <pc:docMk/>
            <pc:sldMk cId="3166538458" sldId="317"/>
            <ac:picMk id="2" creationId="{17580378-4A70-440E-9F17-2569C0BF8258}"/>
          </ac:picMkLst>
        </pc:picChg>
      </pc:sldChg>
      <pc:sldChg chg="delSp modSp mod ord modNotesTx">
        <pc:chgData name="Sargsyan, Davit [JRDUS]" userId="3e31b559-84b2-4844-9a39-5ca6ce0fe171" providerId="ADAL" clId="{50834BBB-C5E0-439A-8C3B-414F6D498A98}" dt="2023-02-26T22:07:18.612" v="746" actId="478"/>
        <pc:sldMkLst>
          <pc:docMk/>
          <pc:sldMk cId="3907427087" sldId="318"/>
        </pc:sldMkLst>
        <pc:spChg chg="del mod">
          <ac:chgData name="Sargsyan, Davit [JRDUS]" userId="3e31b559-84b2-4844-9a39-5ca6ce0fe171" providerId="ADAL" clId="{50834BBB-C5E0-439A-8C3B-414F6D498A98}" dt="2023-02-26T22:07:18.612" v="746" actId="478"/>
          <ac:spMkLst>
            <pc:docMk/>
            <pc:sldMk cId="3907427087" sldId="318"/>
            <ac:spMk id="4" creationId="{1F833C02-23A9-4DD0-A97A-FC54669E8D0C}"/>
          </ac:spMkLst>
        </pc:spChg>
      </pc:sldChg>
      <pc:sldChg chg="delSp modSp mod ord modNotesTx">
        <pc:chgData name="Sargsyan, Davit [JRDUS]" userId="3e31b559-84b2-4844-9a39-5ca6ce0fe171" providerId="ADAL" clId="{50834BBB-C5E0-439A-8C3B-414F6D498A98}" dt="2023-02-26T22:07:23.212" v="747" actId="1076"/>
        <pc:sldMkLst>
          <pc:docMk/>
          <pc:sldMk cId="4088103968" sldId="319"/>
        </pc:sldMkLst>
        <pc:spChg chg="del mod">
          <ac:chgData name="Sargsyan, Davit [JRDUS]" userId="3e31b559-84b2-4844-9a39-5ca6ce0fe171" providerId="ADAL" clId="{50834BBB-C5E0-439A-8C3B-414F6D498A98}" dt="2023-02-26T22:07:14.509" v="745" actId="478"/>
          <ac:spMkLst>
            <pc:docMk/>
            <pc:sldMk cId="4088103968" sldId="319"/>
            <ac:spMk id="4" creationId="{578A8E31-61AA-4F26-895E-7A3EA2E0A19E}"/>
          </ac:spMkLst>
        </pc:spChg>
        <pc:picChg chg="mod">
          <ac:chgData name="Sargsyan, Davit [JRDUS]" userId="3e31b559-84b2-4844-9a39-5ca6ce0fe171" providerId="ADAL" clId="{50834BBB-C5E0-439A-8C3B-414F6D498A98}" dt="2023-02-26T22:07:23.212" v="747" actId="1076"/>
          <ac:picMkLst>
            <pc:docMk/>
            <pc:sldMk cId="4088103968" sldId="319"/>
            <ac:picMk id="2" creationId="{74F22176-9146-4FD7-A4E4-6937B35DE10F}"/>
          </ac:picMkLst>
        </pc:picChg>
      </pc:sldChg>
      <pc:sldChg chg="modSp mod ord">
        <pc:chgData name="Sargsyan, Davit [JRDUS]" userId="3e31b559-84b2-4844-9a39-5ca6ce0fe171" providerId="ADAL" clId="{50834BBB-C5E0-439A-8C3B-414F6D498A98}" dt="2023-02-26T22:11:04.997" v="931" actId="27636"/>
        <pc:sldMkLst>
          <pc:docMk/>
          <pc:sldMk cId="1379558807" sldId="320"/>
        </pc:sldMkLst>
        <pc:spChg chg="mod">
          <ac:chgData name="Sargsyan, Davit [JRDUS]" userId="3e31b559-84b2-4844-9a39-5ca6ce0fe171" providerId="ADAL" clId="{50834BBB-C5E0-439A-8C3B-414F6D498A98}" dt="2023-02-26T22:11:04.997" v="931" actId="27636"/>
          <ac:spMkLst>
            <pc:docMk/>
            <pc:sldMk cId="1379558807" sldId="320"/>
            <ac:spMk id="3" creationId="{D9484C52-954A-4938-AB49-6E7DF7468E3E}"/>
          </ac:spMkLst>
        </pc:spChg>
      </pc:sldChg>
      <pc:sldChg chg="delSp modSp mod ord modNotesTx">
        <pc:chgData name="Sargsyan, Davit [JRDUS]" userId="3e31b559-84b2-4844-9a39-5ca6ce0fe171" providerId="ADAL" clId="{50834BBB-C5E0-439A-8C3B-414F6D498A98}" dt="2023-02-23T23:21:02.725" v="28" actId="20577"/>
        <pc:sldMkLst>
          <pc:docMk/>
          <pc:sldMk cId="1700941002" sldId="321"/>
        </pc:sldMkLst>
        <pc:spChg chg="del mod">
          <ac:chgData name="Sargsyan, Davit [JRDUS]" userId="3e31b559-84b2-4844-9a39-5ca6ce0fe171" providerId="ADAL" clId="{50834BBB-C5E0-439A-8C3B-414F6D498A98}" dt="2023-02-23T23:20:37.318" v="13"/>
          <ac:spMkLst>
            <pc:docMk/>
            <pc:sldMk cId="1700941002" sldId="321"/>
            <ac:spMk id="2" creationId="{36BC8E05-12A0-49C5-A312-0B1CEDF69779}"/>
          </ac:spMkLst>
        </pc:spChg>
        <pc:picChg chg="mod">
          <ac:chgData name="Sargsyan, Davit [JRDUS]" userId="3e31b559-84b2-4844-9a39-5ca6ce0fe171" providerId="ADAL" clId="{50834BBB-C5E0-439A-8C3B-414F6D498A98}" dt="2023-02-23T23:20:46.025" v="14" actId="1076"/>
          <ac:picMkLst>
            <pc:docMk/>
            <pc:sldMk cId="1700941002" sldId="321"/>
            <ac:picMk id="6" creationId="{D3304B95-1347-0CF7-4658-95C93440FEB6}"/>
          </ac:picMkLst>
        </pc:picChg>
      </pc:sldChg>
      <pc:sldChg chg="del">
        <pc:chgData name="Sargsyan, Davit [JRDUS]" userId="3e31b559-84b2-4844-9a39-5ca6ce0fe171" providerId="ADAL" clId="{50834BBB-C5E0-439A-8C3B-414F6D498A98}" dt="2023-02-24T00:42:14.556" v="143" actId="47"/>
        <pc:sldMkLst>
          <pc:docMk/>
          <pc:sldMk cId="4274717556" sldId="322"/>
        </pc:sldMkLst>
      </pc:sldChg>
      <pc:sldChg chg="delSp del mod">
        <pc:chgData name="Sargsyan, Davit [JRDUS]" userId="3e31b559-84b2-4844-9a39-5ca6ce0fe171" providerId="ADAL" clId="{50834BBB-C5E0-439A-8C3B-414F6D498A98}" dt="2023-02-26T22:08:46.163" v="750" actId="47"/>
        <pc:sldMkLst>
          <pc:docMk/>
          <pc:sldMk cId="1095349980" sldId="323"/>
        </pc:sldMkLst>
        <pc:spChg chg="del">
          <ac:chgData name="Sargsyan, Davit [JRDUS]" userId="3e31b559-84b2-4844-9a39-5ca6ce0fe171" providerId="ADAL" clId="{50834BBB-C5E0-439A-8C3B-414F6D498A98}" dt="2023-02-24T00:48:21.020" v="144" actId="478"/>
          <ac:spMkLst>
            <pc:docMk/>
            <pc:sldMk cId="1095349980" sldId="323"/>
            <ac:spMk id="2" creationId="{36BC8E05-12A0-49C5-A312-0B1CEDF69779}"/>
          </ac:spMkLst>
        </pc:spChg>
      </pc:sldChg>
      <pc:sldChg chg="addSp delSp modSp add del mod modNotesTx">
        <pc:chgData name="Sargsyan, Davit [JRDUS]" userId="3e31b559-84b2-4844-9a39-5ca6ce0fe171" providerId="ADAL" clId="{50834BBB-C5E0-439A-8C3B-414F6D498A98}" dt="2023-02-25T18:18:22.594" v="187" actId="1076"/>
        <pc:sldMkLst>
          <pc:docMk/>
          <pc:sldMk cId="1836777012" sldId="324"/>
        </pc:sldMkLst>
        <pc:spChg chg="add mod">
          <ac:chgData name="Sargsyan, Davit [JRDUS]" userId="3e31b559-84b2-4844-9a39-5ca6ce0fe171" providerId="ADAL" clId="{50834BBB-C5E0-439A-8C3B-414F6D498A98}" dt="2023-02-25T18:18:22.594" v="187" actId="1076"/>
          <ac:spMkLst>
            <pc:docMk/>
            <pc:sldMk cId="1836777012" sldId="324"/>
            <ac:spMk id="9" creationId="{78D99DA0-0664-D0C1-806E-1E44825DD5C2}"/>
          </ac:spMkLst>
        </pc:spChg>
        <pc:spChg chg="add mod">
          <ac:chgData name="Sargsyan, Davit [JRDUS]" userId="3e31b559-84b2-4844-9a39-5ca6ce0fe171" providerId="ADAL" clId="{50834BBB-C5E0-439A-8C3B-414F6D498A98}" dt="2023-02-23T23:52:06.085" v="64" actId="20577"/>
          <ac:spMkLst>
            <pc:docMk/>
            <pc:sldMk cId="1836777012" sldId="324"/>
            <ac:spMk id="10" creationId="{45E7A49C-BBFC-2625-2B83-A045A7EF5CBD}"/>
          </ac:spMkLst>
        </pc:spChg>
        <pc:picChg chg="add mod">
          <ac:chgData name="Sargsyan, Davit [JRDUS]" userId="3e31b559-84b2-4844-9a39-5ca6ce0fe171" providerId="ADAL" clId="{50834BBB-C5E0-439A-8C3B-414F6D498A98}" dt="2023-02-25T18:14:03.552" v="184" actId="14826"/>
          <ac:picMkLst>
            <pc:docMk/>
            <pc:sldMk cId="1836777012" sldId="324"/>
            <ac:picMk id="3" creationId="{5789B53C-1662-B872-BD8A-8B587E99EB86}"/>
          </ac:picMkLst>
        </pc:picChg>
        <pc:picChg chg="del">
          <ac:chgData name="Sargsyan, Davit [JRDUS]" userId="3e31b559-84b2-4844-9a39-5ca6ce0fe171" providerId="ADAL" clId="{50834BBB-C5E0-439A-8C3B-414F6D498A98}" dt="2023-02-23T23:49:38.429" v="46" actId="478"/>
          <ac:picMkLst>
            <pc:docMk/>
            <pc:sldMk cId="1836777012" sldId="324"/>
            <ac:picMk id="4" creationId="{4F1DAB84-E06B-3985-4726-69B7E98F9108}"/>
          </ac:picMkLst>
        </pc:picChg>
        <pc:picChg chg="add del mod">
          <ac:chgData name="Sargsyan, Davit [JRDUS]" userId="3e31b559-84b2-4844-9a39-5ca6ce0fe171" providerId="ADAL" clId="{50834BBB-C5E0-439A-8C3B-414F6D498A98}" dt="2023-02-23T23:50:50.658" v="56" actId="478"/>
          <ac:picMkLst>
            <pc:docMk/>
            <pc:sldMk cId="1836777012" sldId="324"/>
            <ac:picMk id="6" creationId="{A93A96A5-3DA6-558F-C266-F6D2028BA9FB}"/>
          </ac:picMkLst>
        </pc:picChg>
        <pc:picChg chg="add mod">
          <ac:chgData name="Sargsyan, Davit [JRDUS]" userId="3e31b559-84b2-4844-9a39-5ca6ce0fe171" providerId="ADAL" clId="{50834BBB-C5E0-439A-8C3B-414F6D498A98}" dt="2023-02-25T18:15:23.265" v="186" actId="1076"/>
          <ac:picMkLst>
            <pc:docMk/>
            <pc:sldMk cId="1836777012" sldId="324"/>
            <ac:picMk id="8" creationId="{F064D4C6-0042-0DCD-568B-81F9C047AD9E}"/>
          </ac:picMkLst>
        </pc:picChg>
      </pc:sldChg>
      <pc:sldChg chg="modSp add ord modNotesTx">
        <pc:chgData name="Sargsyan, Davit [JRDUS]" userId="3e31b559-84b2-4844-9a39-5ca6ce0fe171" providerId="ADAL" clId="{50834BBB-C5E0-439A-8C3B-414F6D498A98}" dt="2023-02-24T00:41:47.990" v="142" actId="20577"/>
        <pc:sldMkLst>
          <pc:docMk/>
          <pc:sldMk cId="2972854681" sldId="325"/>
        </pc:sldMkLst>
        <pc:picChg chg="mod">
          <ac:chgData name="Sargsyan, Davit [JRDUS]" userId="3e31b559-84b2-4844-9a39-5ca6ce0fe171" providerId="ADAL" clId="{50834BBB-C5E0-439A-8C3B-414F6D498A98}" dt="2023-02-24T00:41:21.166" v="139" actId="14826"/>
          <ac:picMkLst>
            <pc:docMk/>
            <pc:sldMk cId="2972854681" sldId="325"/>
            <ac:picMk id="4" creationId="{4F1DAB84-E06B-3985-4726-69B7E98F9108}"/>
          </ac:picMkLst>
        </pc:picChg>
      </pc:sldChg>
      <pc:sldChg chg="addSp modSp new mod modNotesTx">
        <pc:chgData name="Sargsyan, Davit [JRDUS]" userId="3e31b559-84b2-4844-9a39-5ca6ce0fe171" providerId="ADAL" clId="{50834BBB-C5E0-439A-8C3B-414F6D498A98}" dt="2023-02-25T18:19:32.144" v="207"/>
        <pc:sldMkLst>
          <pc:docMk/>
          <pc:sldMk cId="82807023" sldId="326"/>
        </pc:sldMkLst>
        <pc:picChg chg="add mod">
          <ac:chgData name="Sargsyan, Davit [JRDUS]" userId="3e31b559-84b2-4844-9a39-5ca6ce0fe171" providerId="ADAL" clId="{50834BBB-C5E0-439A-8C3B-414F6D498A98}" dt="2023-02-25T18:19:04.328" v="194" actId="14100"/>
          <ac:picMkLst>
            <pc:docMk/>
            <pc:sldMk cId="82807023" sldId="326"/>
            <ac:picMk id="3" creationId="{7DCA9B40-EA15-17D6-01D9-01643ECBBDAF}"/>
          </ac:picMkLst>
        </pc:picChg>
      </pc:sldChg>
      <pc:sldChg chg="addSp modSp new mod modNotesTx">
        <pc:chgData name="Sargsyan, Davit [JRDUS]" userId="3e31b559-84b2-4844-9a39-5ca6ce0fe171" providerId="ADAL" clId="{50834BBB-C5E0-439A-8C3B-414F6D498A98}" dt="2023-02-25T18:20:01.028" v="219"/>
        <pc:sldMkLst>
          <pc:docMk/>
          <pc:sldMk cId="159935466" sldId="327"/>
        </pc:sldMkLst>
        <pc:picChg chg="add mod">
          <ac:chgData name="Sargsyan, Davit [JRDUS]" userId="3e31b559-84b2-4844-9a39-5ca6ce0fe171" providerId="ADAL" clId="{50834BBB-C5E0-439A-8C3B-414F6D498A98}" dt="2023-02-25T18:19:42.381" v="211" actId="962"/>
          <ac:picMkLst>
            <pc:docMk/>
            <pc:sldMk cId="159935466" sldId="327"/>
            <ac:picMk id="3" creationId="{EE703A9C-B49C-00AB-7712-201493B44748}"/>
          </ac:picMkLst>
        </pc:picChg>
      </pc:sldChg>
      <pc:sldChg chg="addSp modSp new mod modNotesTx">
        <pc:chgData name="Sargsyan, Davit [JRDUS]" userId="3e31b559-84b2-4844-9a39-5ca6ce0fe171" providerId="ADAL" clId="{50834BBB-C5E0-439A-8C3B-414F6D498A98}" dt="2023-02-25T21:38:18.027" v="267" actId="20577"/>
        <pc:sldMkLst>
          <pc:docMk/>
          <pc:sldMk cId="3592197785" sldId="328"/>
        </pc:sldMkLst>
        <pc:picChg chg="add mod">
          <ac:chgData name="Sargsyan, Davit [JRDUS]" userId="3e31b559-84b2-4844-9a39-5ca6ce0fe171" providerId="ADAL" clId="{50834BBB-C5E0-439A-8C3B-414F6D498A98}" dt="2023-02-25T18:20:10.488" v="223" actId="962"/>
          <ac:picMkLst>
            <pc:docMk/>
            <pc:sldMk cId="3592197785" sldId="328"/>
            <ac:picMk id="3" creationId="{CC7D4AD9-A60D-0067-9747-164CB6ED772C}"/>
          </ac:picMkLst>
        </pc:picChg>
      </pc:sldChg>
      <pc:sldChg chg="addSp modSp new mod modNotesTx">
        <pc:chgData name="Sargsyan, Davit [JRDUS]" userId="3e31b559-84b2-4844-9a39-5ca6ce0fe171" providerId="ADAL" clId="{50834BBB-C5E0-439A-8C3B-414F6D498A98}" dt="2023-02-26T00:31:40.275" v="280" actId="20577"/>
        <pc:sldMkLst>
          <pc:docMk/>
          <pc:sldMk cId="1943691490" sldId="329"/>
        </pc:sldMkLst>
        <pc:picChg chg="add mod">
          <ac:chgData name="Sargsyan, Davit [JRDUS]" userId="3e31b559-84b2-4844-9a39-5ca6ce0fe171" providerId="ADAL" clId="{50834BBB-C5E0-439A-8C3B-414F6D498A98}" dt="2023-02-26T00:31:16.684" v="270" actId="962"/>
          <ac:picMkLst>
            <pc:docMk/>
            <pc:sldMk cId="1943691490" sldId="329"/>
            <ac:picMk id="3" creationId="{B7978894-507C-6798-E23F-812A7CB5B2FB}"/>
          </ac:picMkLst>
        </pc:picChg>
      </pc:sldChg>
      <pc:sldChg chg="addSp modSp new mod modNotesTx">
        <pc:chgData name="Sargsyan, Davit [JRDUS]" userId="3e31b559-84b2-4844-9a39-5ca6ce0fe171" providerId="ADAL" clId="{50834BBB-C5E0-439A-8C3B-414F6D498A98}" dt="2023-02-25T21:35:12.845" v="265" actId="20577"/>
        <pc:sldMkLst>
          <pc:docMk/>
          <pc:sldMk cId="3739417307" sldId="330"/>
        </pc:sldMkLst>
        <pc:picChg chg="add mod">
          <ac:chgData name="Sargsyan, Davit [JRDUS]" userId="3e31b559-84b2-4844-9a39-5ca6ce0fe171" providerId="ADAL" clId="{50834BBB-C5E0-439A-8C3B-414F6D498A98}" dt="2023-02-25T21:34:48.901" v="236" actId="962"/>
          <ac:picMkLst>
            <pc:docMk/>
            <pc:sldMk cId="3739417307" sldId="330"/>
            <ac:picMk id="3" creationId="{76A16356-C097-B6A2-C125-B91277E2BA0A}"/>
          </ac:picMkLst>
        </pc:picChg>
      </pc:sldChg>
      <pc:sldChg chg="addSp modSp new mod modNotesTx">
        <pc:chgData name="Sargsyan, Davit [JRDUS]" userId="3e31b559-84b2-4844-9a39-5ca6ce0fe171" providerId="ADAL" clId="{50834BBB-C5E0-439A-8C3B-414F6D498A98}" dt="2023-02-26T20:59:07.532" v="597" actId="20577"/>
        <pc:sldMkLst>
          <pc:docMk/>
          <pc:sldMk cId="2356905235" sldId="331"/>
        </pc:sldMkLst>
        <pc:picChg chg="add mod">
          <ac:chgData name="Sargsyan, Davit [JRDUS]" userId="3e31b559-84b2-4844-9a39-5ca6ce0fe171" providerId="ADAL" clId="{50834BBB-C5E0-439A-8C3B-414F6D498A98}" dt="2023-02-26T19:03:23.359" v="288" actId="962"/>
          <ac:picMkLst>
            <pc:docMk/>
            <pc:sldMk cId="2356905235" sldId="331"/>
            <ac:picMk id="3" creationId="{757E1EB0-BF5E-E13B-9222-8161E8AC0BA6}"/>
          </ac:picMkLst>
        </pc:picChg>
      </pc:sldChg>
      <pc:sldChg chg="addSp modSp new mod modNotesTx">
        <pc:chgData name="Sargsyan, Davit [JRDUS]" userId="3e31b559-84b2-4844-9a39-5ca6ce0fe171" providerId="ADAL" clId="{50834BBB-C5E0-439A-8C3B-414F6D498A98}" dt="2023-02-26T20:59:18.989" v="599" actId="20577"/>
        <pc:sldMkLst>
          <pc:docMk/>
          <pc:sldMk cId="2820105990" sldId="332"/>
        </pc:sldMkLst>
        <pc:picChg chg="add mod">
          <ac:chgData name="Sargsyan, Davit [JRDUS]" userId="3e31b559-84b2-4844-9a39-5ca6ce0fe171" providerId="ADAL" clId="{50834BBB-C5E0-439A-8C3B-414F6D498A98}" dt="2023-02-26T19:03:26.970" v="291" actId="962"/>
          <ac:picMkLst>
            <pc:docMk/>
            <pc:sldMk cId="2820105990" sldId="332"/>
            <ac:picMk id="3" creationId="{289F08C0-C599-359F-27F0-A0358A12328B}"/>
          </ac:picMkLst>
        </pc:picChg>
      </pc:sldChg>
      <pc:sldChg chg="addSp delSp modSp new del mod">
        <pc:chgData name="Sargsyan, Davit [JRDUS]" userId="3e31b559-84b2-4844-9a39-5ca6ce0fe171" providerId="ADAL" clId="{50834BBB-C5E0-439A-8C3B-414F6D498A98}" dt="2023-02-26T20:12:41.039" v="391" actId="47"/>
        <pc:sldMkLst>
          <pc:docMk/>
          <pc:sldMk cId="4165185829" sldId="333"/>
        </pc:sldMkLst>
        <pc:spChg chg="add mod">
          <ac:chgData name="Sargsyan, Davit [JRDUS]" userId="3e31b559-84b2-4844-9a39-5ca6ce0fe171" providerId="ADAL" clId="{50834BBB-C5E0-439A-8C3B-414F6D498A98}" dt="2023-02-26T20:08:50.539" v="368" actId="1076"/>
          <ac:spMkLst>
            <pc:docMk/>
            <pc:sldMk cId="4165185829" sldId="333"/>
            <ac:spMk id="6" creationId="{8A79C556-C9A5-B612-DEB4-2A02D16A40E1}"/>
          </ac:spMkLst>
        </pc:spChg>
        <pc:spChg chg="add mod">
          <ac:chgData name="Sargsyan, Davit [JRDUS]" userId="3e31b559-84b2-4844-9a39-5ca6ce0fe171" providerId="ADAL" clId="{50834BBB-C5E0-439A-8C3B-414F6D498A98}" dt="2023-02-26T20:09:41.601" v="371" actId="1076"/>
          <ac:spMkLst>
            <pc:docMk/>
            <pc:sldMk cId="4165185829" sldId="333"/>
            <ac:spMk id="10" creationId="{F1BADB91-0700-73DB-20CF-0843ADE11DC0}"/>
          </ac:spMkLst>
        </pc:spChg>
        <pc:spChg chg="add mod">
          <ac:chgData name="Sargsyan, Davit [JRDUS]" userId="3e31b559-84b2-4844-9a39-5ca6ce0fe171" providerId="ADAL" clId="{50834BBB-C5E0-439A-8C3B-414F6D498A98}" dt="2023-02-26T20:03:46.022" v="362" actId="20577"/>
          <ac:spMkLst>
            <pc:docMk/>
            <pc:sldMk cId="4165185829" sldId="333"/>
            <ac:spMk id="11" creationId="{A387D5B9-69D8-D447-FC9B-96A6E823BA05}"/>
          </ac:spMkLst>
        </pc:spChg>
        <pc:spChg chg="add mod">
          <ac:chgData name="Sargsyan, Davit [JRDUS]" userId="3e31b559-84b2-4844-9a39-5ca6ce0fe171" providerId="ADAL" clId="{50834BBB-C5E0-439A-8C3B-414F6D498A98}" dt="2023-02-26T20:09:30.515" v="370" actId="1076"/>
          <ac:spMkLst>
            <pc:docMk/>
            <pc:sldMk cId="4165185829" sldId="333"/>
            <ac:spMk id="12" creationId="{AAFB75F0-D156-512F-EC4F-BC77B0E3B169}"/>
          </ac:spMkLst>
        </pc:spChg>
        <pc:picChg chg="add mod modCrop">
          <ac:chgData name="Sargsyan, Davit [JRDUS]" userId="3e31b559-84b2-4844-9a39-5ca6ce0fe171" providerId="ADAL" clId="{50834BBB-C5E0-439A-8C3B-414F6D498A98}" dt="2023-02-26T20:00:41.731" v="323" actId="14100"/>
          <ac:picMkLst>
            <pc:docMk/>
            <pc:sldMk cId="4165185829" sldId="333"/>
            <ac:picMk id="2" creationId="{1A651A91-54C3-EC89-11D9-1168F6C3F156}"/>
          </ac:picMkLst>
        </pc:picChg>
        <pc:picChg chg="add mod modCrop">
          <ac:chgData name="Sargsyan, Davit [JRDUS]" userId="3e31b559-84b2-4844-9a39-5ca6ce0fe171" providerId="ADAL" clId="{50834BBB-C5E0-439A-8C3B-414F6D498A98}" dt="2023-02-26T20:08:26.050" v="365" actId="732"/>
          <ac:picMkLst>
            <pc:docMk/>
            <pc:sldMk cId="4165185829" sldId="333"/>
            <ac:picMk id="3" creationId="{6BCB9C69-68DB-55D7-A824-F49D5D706DCC}"/>
          </ac:picMkLst>
        </pc:picChg>
        <pc:picChg chg="add mod modCrop">
          <ac:chgData name="Sargsyan, Davit [JRDUS]" userId="3e31b559-84b2-4844-9a39-5ca6ce0fe171" providerId="ADAL" clId="{50834BBB-C5E0-439A-8C3B-414F6D498A98}" dt="2023-02-26T20:01:26.925" v="332" actId="1076"/>
          <ac:picMkLst>
            <pc:docMk/>
            <pc:sldMk cId="4165185829" sldId="333"/>
            <ac:picMk id="4" creationId="{B1F00E93-A3E6-39F9-651B-EB6C8424687A}"/>
          </ac:picMkLst>
        </pc:picChg>
        <pc:picChg chg="add mod modCrop">
          <ac:chgData name="Sargsyan, Davit [JRDUS]" userId="3e31b559-84b2-4844-9a39-5ca6ce0fe171" providerId="ADAL" clId="{50834BBB-C5E0-439A-8C3B-414F6D498A98}" dt="2023-02-26T20:09:19.370" v="369" actId="1076"/>
          <ac:picMkLst>
            <pc:docMk/>
            <pc:sldMk cId="4165185829" sldId="333"/>
            <ac:picMk id="5" creationId="{5C37559B-EB69-9CF9-462B-E5E5FF337DBD}"/>
          </ac:picMkLst>
        </pc:picChg>
        <pc:picChg chg="add del mod">
          <ac:chgData name="Sargsyan, Davit [JRDUS]" userId="3e31b559-84b2-4844-9a39-5ca6ce0fe171" providerId="ADAL" clId="{50834BBB-C5E0-439A-8C3B-414F6D498A98}" dt="2023-02-26T20:02:46.249" v="351"/>
          <ac:picMkLst>
            <pc:docMk/>
            <pc:sldMk cId="4165185829" sldId="333"/>
            <ac:picMk id="7" creationId="{60562B00-FAD3-1522-328D-89653DEAB7A1}"/>
          </ac:picMkLst>
        </pc:picChg>
        <pc:picChg chg="add del mod">
          <ac:chgData name="Sargsyan, Davit [JRDUS]" userId="3e31b559-84b2-4844-9a39-5ca6ce0fe171" providerId="ADAL" clId="{50834BBB-C5E0-439A-8C3B-414F6D498A98}" dt="2023-02-26T20:02:45.953" v="350"/>
          <ac:picMkLst>
            <pc:docMk/>
            <pc:sldMk cId="4165185829" sldId="333"/>
            <ac:picMk id="8" creationId="{8ADF5A4D-8550-8F96-08FA-382F6B6ED603}"/>
          </ac:picMkLst>
        </pc:picChg>
        <pc:picChg chg="add del mod">
          <ac:chgData name="Sargsyan, Davit [JRDUS]" userId="3e31b559-84b2-4844-9a39-5ca6ce0fe171" providerId="ADAL" clId="{50834BBB-C5E0-439A-8C3B-414F6D498A98}" dt="2023-02-26T20:02:45.714" v="349"/>
          <ac:picMkLst>
            <pc:docMk/>
            <pc:sldMk cId="4165185829" sldId="333"/>
            <ac:picMk id="9" creationId="{B3D908DE-6A8C-20F3-11E0-A402071CDF25}"/>
          </ac:picMkLst>
        </pc:picChg>
      </pc:sldChg>
      <pc:sldChg chg="addSp modSp new mod modNotesTx">
        <pc:chgData name="Sargsyan, Davit [JRDUS]" userId="3e31b559-84b2-4844-9a39-5ca6ce0fe171" providerId="ADAL" clId="{50834BBB-C5E0-439A-8C3B-414F6D498A98}" dt="2023-02-26T20:59:26.281" v="603" actId="20577"/>
        <pc:sldMkLst>
          <pc:docMk/>
          <pc:sldMk cId="3402514289" sldId="334"/>
        </pc:sldMkLst>
        <pc:picChg chg="add mod">
          <ac:chgData name="Sargsyan, Davit [JRDUS]" userId="3e31b559-84b2-4844-9a39-5ca6ce0fe171" providerId="ADAL" clId="{50834BBB-C5E0-439A-8C3B-414F6D498A98}" dt="2023-02-26T20:12:16.068" v="377" actId="14100"/>
          <ac:picMkLst>
            <pc:docMk/>
            <pc:sldMk cId="3402514289" sldId="334"/>
            <ac:picMk id="3" creationId="{156D5EEE-792A-AFB1-BE8D-F85ADFC85FD0}"/>
          </ac:picMkLst>
        </pc:picChg>
      </pc:sldChg>
      <pc:sldChg chg="addSp modSp new del mod modNotesTx">
        <pc:chgData name="Sargsyan, Davit [JRDUS]" userId="3e31b559-84b2-4844-9a39-5ca6ce0fe171" providerId="ADAL" clId="{50834BBB-C5E0-439A-8C3B-414F6D498A98}" dt="2023-02-26T20:23:48.213" v="494" actId="47"/>
        <pc:sldMkLst>
          <pc:docMk/>
          <pc:sldMk cId="106611066" sldId="335"/>
        </pc:sldMkLst>
        <pc:spChg chg="add mod">
          <ac:chgData name="Sargsyan, Davit [JRDUS]" userId="3e31b559-84b2-4844-9a39-5ca6ce0fe171" providerId="ADAL" clId="{50834BBB-C5E0-439A-8C3B-414F6D498A98}" dt="2023-02-26T20:18:31.860" v="469" actId="1076"/>
          <ac:spMkLst>
            <pc:docMk/>
            <pc:sldMk cId="106611066" sldId="335"/>
            <ac:spMk id="9" creationId="{57419F94-4003-EC94-281D-C24963F309C4}"/>
          </ac:spMkLst>
        </pc:spChg>
        <pc:spChg chg="add mod">
          <ac:chgData name="Sargsyan, Davit [JRDUS]" userId="3e31b559-84b2-4844-9a39-5ca6ce0fe171" providerId="ADAL" clId="{50834BBB-C5E0-439A-8C3B-414F6D498A98}" dt="2023-02-26T20:19:54.122" v="478" actId="1076"/>
          <ac:spMkLst>
            <pc:docMk/>
            <pc:sldMk cId="106611066" sldId="335"/>
            <ac:spMk id="10" creationId="{A1CE0A63-E879-F34C-FDA9-1A63BE2ED237}"/>
          </ac:spMkLst>
        </pc:spChg>
        <pc:spChg chg="add mod">
          <ac:chgData name="Sargsyan, Davit [JRDUS]" userId="3e31b559-84b2-4844-9a39-5ca6ce0fe171" providerId="ADAL" clId="{50834BBB-C5E0-439A-8C3B-414F6D498A98}" dt="2023-02-26T20:18:40.746" v="470" actId="1076"/>
          <ac:spMkLst>
            <pc:docMk/>
            <pc:sldMk cId="106611066" sldId="335"/>
            <ac:spMk id="11" creationId="{99365C98-6446-1AE2-BFCB-E4C37ABA37F0}"/>
          </ac:spMkLst>
        </pc:spChg>
        <pc:spChg chg="add mod">
          <ac:chgData name="Sargsyan, Davit [JRDUS]" userId="3e31b559-84b2-4844-9a39-5ca6ce0fe171" providerId="ADAL" clId="{50834BBB-C5E0-439A-8C3B-414F6D498A98}" dt="2023-02-26T20:19:54.122" v="478" actId="1076"/>
          <ac:spMkLst>
            <pc:docMk/>
            <pc:sldMk cId="106611066" sldId="335"/>
            <ac:spMk id="12" creationId="{DD76E5D1-F914-6371-64B1-ABD6F2E1BD44}"/>
          </ac:spMkLst>
        </pc:spChg>
        <pc:picChg chg="add mod">
          <ac:chgData name="Sargsyan, Davit [JRDUS]" userId="3e31b559-84b2-4844-9a39-5ca6ce0fe171" providerId="ADAL" clId="{50834BBB-C5E0-439A-8C3B-414F6D498A98}" dt="2023-02-26T20:15:17.677" v="431" actId="14100"/>
          <ac:picMkLst>
            <pc:docMk/>
            <pc:sldMk cId="106611066" sldId="335"/>
            <ac:picMk id="2" creationId="{2E210E8B-7EE8-E39A-96CE-7DE4F64D855C}"/>
          </ac:picMkLst>
        </pc:picChg>
        <pc:picChg chg="add mod">
          <ac:chgData name="Sargsyan, Davit [JRDUS]" userId="3e31b559-84b2-4844-9a39-5ca6ce0fe171" providerId="ADAL" clId="{50834BBB-C5E0-439A-8C3B-414F6D498A98}" dt="2023-02-26T20:19:54.122" v="478" actId="1076"/>
          <ac:picMkLst>
            <pc:docMk/>
            <pc:sldMk cId="106611066" sldId="335"/>
            <ac:picMk id="3" creationId="{805BA3B0-F4E8-C034-C10A-9DF02A68C3AE}"/>
          </ac:picMkLst>
        </pc:picChg>
        <pc:picChg chg="add mod">
          <ac:chgData name="Sargsyan, Davit [JRDUS]" userId="3e31b559-84b2-4844-9a39-5ca6ce0fe171" providerId="ADAL" clId="{50834BBB-C5E0-439A-8C3B-414F6D498A98}" dt="2023-02-26T20:19:54.122" v="478" actId="1076"/>
          <ac:picMkLst>
            <pc:docMk/>
            <pc:sldMk cId="106611066" sldId="335"/>
            <ac:picMk id="4" creationId="{5908988B-C7B2-F3C0-A29E-39B5D6C9376F}"/>
          </ac:picMkLst>
        </pc:picChg>
        <pc:picChg chg="add mod">
          <ac:chgData name="Sargsyan, Davit [JRDUS]" userId="3e31b559-84b2-4844-9a39-5ca6ce0fe171" providerId="ADAL" clId="{50834BBB-C5E0-439A-8C3B-414F6D498A98}" dt="2023-02-26T20:19:54.122" v="478" actId="1076"/>
          <ac:picMkLst>
            <pc:docMk/>
            <pc:sldMk cId="106611066" sldId="335"/>
            <ac:picMk id="5" creationId="{D8BC9D30-DC57-020A-060E-2D3F49C8DA0B}"/>
          </ac:picMkLst>
        </pc:picChg>
        <pc:picChg chg="add mod">
          <ac:chgData name="Sargsyan, Davit [JRDUS]" userId="3e31b559-84b2-4844-9a39-5ca6ce0fe171" providerId="ADAL" clId="{50834BBB-C5E0-439A-8C3B-414F6D498A98}" dt="2023-02-26T20:20:34.776" v="483" actId="1076"/>
          <ac:picMkLst>
            <pc:docMk/>
            <pc:sldMk cId="106611066" sldId="335"/>
            <ac:picMk id="6" creationId="{499744B3-A9CC-E1CE-7E95-BF7B585DEDF4}"/>
          </ac:picMkLst>
        </pc:picChg>
        <pc:picChg chg="add mod">
          <ac:chgData name="Sargsyan, Davit [JRDUS]" userId="3e31b559-84b2-4844-9a39-5ca6ce0fe171" providerId="ADAL" clId="{50834BBB-C5E0-439A-8C3B-414F6D498A98}" dt="2023-02-26T20:16:40.848" v="446" actId="1076"/>
          <ac:picMkLst>
            <pc:docMk/>
            <pc:sldMk cId="106611066" sldId="335"/>
            <ac:picMk id="7" creationId="{77BE7F64-7102-D6A8-D8F8-D0B868E79A33}"/>
          </ac:picMkLst>
        </pc:picChg>
        <pc:picChg chg="add mod">
          <ac:chgData name="Sargsyan, Davit [JRDUS]" userId="3e31b559-84b2-4844-9a39-5ca6ce0fe171" providerId="ADAL" clId="{50834BBB-C5E0-439A-8C3B-414F6D498A98}" dt="2023-02-26T20:19:54.122" v="478" actId="1076"/>
          <ac:picMkLst>
            <pc:docMk/>
            <pc:sldMk cId="106611066" sldId="335"/>
            <ac:picMk id="8" creationId="{5CB09524-0627-BF0A-1909-CE287CE4408B}"/>
          </ac:picMkLst>
        </pc:picChg>
      </pc:sldChg>
      <pc:sldChg chg="addSp modSp new mod modNotesTx">
        <pc:chgData name="Sargsyan, Davit [JRDUS]" userId="3e31b559-84b2-4844-9a39-5ca6ce0fe171" providerId="ADAL" clId="{50834BBB-C5E0-439A-8C3B-414F6D498A98}" dt="2023-02-26T20:59:30.146" v="605" actId="20577"/>
        <pc:sldMkLst>
          <pc:docMk/>
          <pc:sldMk cId="765584885" sldId="336"/>
        </pc:sldMkLst>
        <pc:picChg chg="add mod">
          <ac:chgData name="Sargsyan, Davit [JRDUS]" userId="3e31b559-84b2-4844-9a39-5ca6ce0fe171" providerId="ADAL" clId="{50834BBB-C5E0-439A-8C3B-414F6D498A98}" dt="2023-02-26T20:23:26.773" v="487" actId="962"/>
          <ac:picMkLst>
            <pc:docMk/>
            <pc:sldMk cId="765584885" sldId="336"/>
            <ac:picMk id="3" creationId="{91E7DBB7-3B05-08B5-39A3-0B99555AAADD}"/>
          </ac:picMkLst>
        </pc:picChg>
      </pc:sldChg>
    </pc:docChg>
  </pc:docChgLst>
  <pc:docChgLst>
    <pc:chgData name="Sargsyan, Davit [JRDUS]" userId="3e31b559-84b2-4844-9a39-5ca6ce0fe171" providerId="ADAL" clId="{A43518F3-8CBD-4A2C-A6BB-516A954414C6}"/>
    <pc:docChg chg="undo custSel addSld delSld modSld sldOrd">
      <pc:chgData name="Sargsyan, Davit [JRDUS]" userId="3e31b559-84b2-4844-9a39-5ca6ce0fe171" providerId="ADAL" clId="{A43518F3-8CBD-4A2C-A6BB-516A954414C6}" dt="2024-10-07T02:52:38.350" v="487" actId="20577"/>
      <pc:docMkLst>
        <pc:docMk/>
      </pc:docMkLst>
      <pc:sldChg chg="modSp mod modNotesTx">
        <pc:chgData name="Sargsyan, Davit [JRDUS]" userId="3e31b559-84b2-4844-9a39-5ca6ce0fe171" providerId="ADAL" clId="{A43518F3-8CBD-4A2C-A6BB-516A954414C6}" dt="2024-10-07T01:14:31.017" v="77" actId="20577"/>
        <pc:sldMkLst>
          <pc:docMk/>
          <pc:sldMk cId="3408535561" sldId="295"/>
        </pc:sldMkLst>
        <pc:spChg chg="mod">
          <ac:chgData name="Sargsyan, Davit [JRDUS]" userId="3e31b559-84b2-4844-9a39-5ca6ce0fe171" providerId="ADAL" clId="{A43518F3-8CBD-4A2C-A6BB-516A954414C6}" dt="2024-10-07T01:12:24.897" v="23" actId="20577"/>
          <ac:spMkLst>
            <pc:docMk/>
            <pc:sldMk cId="3408535561" sldId="295"/>
            <ac:spMk id="33" creationId="{AB333A79-9CE3-4EA3-B2DE-EF726E1209AB}"/>
          </ac:spMkLst>
        </pc:spChg>
      </pc:sldChg>
      <pc:sldChg chg="modNotesTx">
        <pc:chgData name="Sargsyan, Davit [JRDUS]" userId="3e31b559-84b2-4844-9a39-5ca6ce0fe171" providerId="ADAL" clId="{A43518F3-8CBD-4A2C-A6BB-516A954414C6}" dt="2024-10-07T02:48:30.519" v="410" actId="20577"/>
        <pc:sldMkLst>
          <pc:docMk/>
          <pc:sldMk cId="3163873124" sldId="305"/>
        </pc:sldMkLst>
      </pc:sldChg>
      <pc:sldChg chg="addSp modSp mod modNotesTx">
        <pc:chgData name="Sargsyan, Davit [JRDUS]" userId="3e31b559-84b2-4844-9a39-5ca6ce0fe171" providerId="ADAL" clId="{A43518F3-8CBD-4A2C-A6BB-516A954414C6}" dt="2024-10-07T01:25:57.520" v="335" actId="20577"/>
        <pc:sldMkLst>
          <pc:docMk/>
          <pc:sldMk cId="3381680850" sldId="306"/>
        </pc:sldMkLst>
        <pc:spChg chg="add mod">
          <ac:chgData name="Sargsyan, Davit [JRDUS]" userId="3e31b559-84b2-4844-9a39-5ca6ce0fe171" providerId="ADAL" clId="{A43518F3-8CBD-4A2C-A6BB-516A954414C6}" dt="2024-10-07T01:25:43.877" v="332" actId="20577"/>
          <ac:spMkLst>
            <pc:docMk/>
            <pc:sldMk cId="3381680850" sldId="306"/>
            <ac:spMk id="3" creationId="{B48C2A98-6E5D-9B99-A313-C02FC980118D}"/>
          </ac:spMkLst>
        </pc:spChg>
        <pc:spChg chg="add mod">
          <ac:chgData name="Sargsyan, Davit [JRDUS]" userId="3e31b559-84b2-4844-9a39-5ca6ce0fe171" providerId="ADAL" clId="{A43518F3-8CBD-4A2C-A6BB-516A954414C6}" dt="2024-10-07T01:25:57.520" v="335" actId="20577"/>
          <ac:spMkLst>
            <pc:docMk/>
            <pc:sldMk cId="3381680850" sldId="306"/>
            <ac:spMk id="5" creationId="{78688844-34DA-42AF-6267-20EB48EA0C73}"/>
          </ac:spMkLst>
        </pc:spChg>
        <pc:picChg chg="add mod">
          <ac:chgData name="Sargsyan, Davit [JRDUS]" userId="3e31b559-84b2-4844-9a39-5ca6ce0fe171" providerId="ADAL" clId="{A43518F3-8CBD-4A2C-A6BB-516A954414C6}" dt="2024-10-07T01:23:12.453" v="201" actId="1076"/>
          <ac:picMkLst>
            <pc:docMk/>
            <pc:sldMk cId="3381680850" sldId="306"/>
            <ac:picMk id="2" creationId="{4F1DAB84-E06B-3985-4726-69B7E98F9108}"/>
          </ac:picMkLst>
        </pc:picChg>
        <pc:picChg chg="mod">
          <ac:chgData name="Sargsyan, Davit [JRDUS]" userId="3e31b559-84b2-4844-9a39-5ca6ce0fe171" providerId="ADAL" clId="{A43518F3-8CBD-4A2C-A6BB-516A954414C6}" dt="2024-10-07T01:23:06.418" v="200" actId="14100"/>
          <ac:picMkLst>
            <pc:docMk/>
            <pc:sldMk cId="3381680850" sldId="306"/>
            <ac:picMk id="4" creationId="{4F1DAB84-E06B-3985-4726-69B7E98F9108}"/>
          </ac:picMkLst>
        </pc:picChg>
      </pc:sldChg>
      <pc:sldChg chg="modNotesTx">
        <pc:chgData name="Sargsyan, Davit [JRDUS]" userId="3e31b559-84b2-4844-9a39-5ca6ce0fe171" providerId="ADAL" clId="{A43518F3-8CBD-4A2C-A6BB-516A954414C6}" dt="2024-10-07T02:48:26.452" v="409" actId="113"/>
        <pc:sldMkLst>
          <pc:docMk/>
          <pc:sldMk cId="3974619021" sldId="312"/>
        </pc:sldMkLst>
      </pc:sldChg>
      <pc:sldChg chg="modNotesTx">
        <pc:chgData name="Sargsyan, Davit [JRDUS]" userId="3e31b559-84b2-4844-9a39-5ca6ce0fe171" providerId="ADAL" clId="{A43518F3-8CBD-4A2C-A6BB-516A954414C6}" dt="2024-10-07T02:46:36.325" v="395" actId="20577"/>
        <pc:sldMkLst>
          <pc:docMk/>
          <pc:sldMk cId="1605509815" sldId="313"/>
        </pc:sldMkLst>
      </pc:sldChg>
      <pc:sldChg chg="modNotesTx">
        <pc:chgData name="Sargsyan, Davit [JRDUS]" userId="3e31b559-84b2-4844-9a39-5ca6ce0fe171" providerId="ADAL" clId="{A43518F3-8CBD-4A2C-A6BB-516A954414C6}" dt="2024-10-07T02:48:34.978" v="411" actId="20577"/>
        <pc:sldMkLst>
          <pc:docMk/>
          <pc:sldMk cId="1381885535" sldId="316"/>
        </pc:sldMkLst>
      </pc:sldChg>
      <pc:sldChg chg="modNotesTx">
        <pc:chgData name="Sargsyan, Davit [JRDUS]" userId="3e31b559-84b2-4844-9a39-5ca6ce0fe171" providerId="ADAL" clId="{A43518F3-8CBD-4A2C-A6BB-516A954414C6}" dt="2024-10-07T02:48:39.130" v="412" actId="20577"/>
        <pc:sldMkLst>
          <pc:docMk/>
          <pc:sldMk cId="3166538458" sldId="317"/>
        </pc:sldMkLst>
      </pc:sldChg>
      <pc:sldChg chg="modNotesTx">
        <pc:chgData name="Sargsyan, Davit [JRDUS]" userId="3e31b559-84b2-4844-9a39-5ca6ce0fe171" providerId="ADAL" clId="{A43518F3-8CBD-4A2C-A6BB-516A954414C6}" dt="2024-10-07T02:52:21.158" v="486" actId="20577"/>
        <pc:sldMkLst>
          <pc:docMk/>
          <pc:sldMk cId="3907427087" sldId="318"/>
        </pc:sldMkLst>
      </pc:sldChg>
      <pc:sldChg chg="modNotesTx">
        <pc:chgData name="Sargsyan, Davit [JRDUS]" userId="3e31b559-84b2-4844-9a39-5ca6ce0fe171" providerId="ADAL" clId="{A43518F3-8CBD-4A2C-A6BB-516A954414C6}" dt="2024-10-07T02:52:38.350" v="487" actId="20577"/>
        <pc:sldMkLst>
          <pc:docMk/>
          <pc:sldMk cId="4088103968" sldId="319"/>
        </pc:sldMkLst>
      </pc:sldChg>
      <pc:sldChg chg="modSp mod ord">
        <pc:chgData name="Sargsyan, Davit [JRDUS]" userId="3e31b559-84b2-4844-9a39-5ca6ce0fe171" providerId="ADAL" clId="{A43518F3-8CBD-4A2C-A6BB-516A954414C6}" dt="2024-10-07T02:50:18.961" v="485"/>
        <pc:sldMkLst>
          <pc:docMk/>
          <pc:sldMk cId="1379558807" sldId="320"/>
        </pc:sldMkLst>
        <pc:spChg chg="mod">
          <ac:chgData name="Sargsyan, Davit [JRDUS]" userId="3e31b559-84b2-4844-9a39-5ca6ce0fe171" providerId="ADAL" clId="{A43518F3-8CBD-4A2C-A6BB-516A954414C6}" dt="2024-10-07T02:50:12.601" v="483" actId="20577"/>
          <ac:spMkLst>
            <pc:docMk/>
            <pc:sldMk cId="1379558807" sldId="320"/>
            <ac:spMk id="2" creationId="{C25AFCCC-BEE5-4269-9D99-4E86B5AA67B6}"/>
          </ac:spMkLst>
        </pc:spChg>
      </pc:sldChg>
      <pc:sldChg chg="modNotesTx">
        <pc:chgData name="Sargsyan, Davit [JRDUS]" userId="3e31b559-84b2-4844-9a39-5ca6ce0fe171" providerId="ADAL" clId="{A43518F3-8CBD-4A2C-A6BB-516A954414C6}" dt="2024-10-07T01:17:01.283" v="127" actId="20577"/>
        <pc:sldMkLst>
          <pc:docMk/>
          <pc:sldMk cId="1700941002" sldId="321"/>
        </pc:sldMkLst>
      </pc:sldChg>
      <pc:sldChg chg="modNotesTx">
        <pc:chgData name="Sargsyan, Davit [JRDUS]" userId="3e31b559-84b2-4844-9a39-5ca6ce0fe171" providerId="ADAL" clId="{A43518F3-8CBD-4A2C-A6BB-516A954414C6}" dt="2024-10-07T01:22:24.752" v="192" actId="20577"/>
        <pc:sldMkLst>
          <pc:docMk/>
          <pc:sldMk cId="1836777012" sldId="324"/>
        </pc:sldMkLst>
      </pc:sldChg>
      <pc:sldChg chg="delSp del mod">
        <pc:chgData name="Sargsyan, Davit [JRDUS]" userId="3e31b559-84b2-4844-9a39-5ca6ce0fe171" providerId="ADAL" clId="{A43518F3-8CBD-4A2C-A6BB-516A954414C6}" dt="2024-10-07T01:23:32.071" v="202" actId="47"/>
        <pc:sldMkLst>
          <pc:docMk/>
          <pc:sldMk cId="2972854681" sldId="325"/>
        </pc:sldMkLst>
        <pc:picChg chg="del">
          <ac:chgData name="Sargsyan, Davit [JRDUS]" userId="3e31b559-84b2-4844-9a39-5ca6ce0fe171" providerId="ADAL" clId="{A43518F3-8CBD-4A2C-A6BB-516A954414C6}" dt="2024-10-07T01:22:46.025" v="194" actId="21"/>
          <ac:picMkLst>
            <pc:docMk/>
            <pc:sldMk cId="2972854681" sldId="325"/>
            <ac:picMk id="4" creationId="{4F1DAB84-E06B-3985-4726-69B7E98F9108}"/>
          </ac:picMkLst>
        </pc:picChg>
      </pc:sldChg>
      <pc:sldChg chg="modNotesTx">
        <pc:chgData name="Sargsyan, Davit [JRDUS]" userId="3e31b559-84b2-4844-9a39-5ca6ce0fe171" providerId="ADAL" clId="{A43518F3-8CBD-4A2C-A6BB-516A954414C6}" dt="2024-10-07T01:32:58.057" v="343" actId="20577"/>
        <pc:sldMkLst>
          <pc:docMk/>
          <pc:sldMk cId="82807023" sldId="326"/>
        </pc:sldMkLst>
      </pc:sldChg>
      <pc:sldChg chg="modNotesTx">
        <pc:chgData name="Sargsyan, Davit [JRDUS]" userId="3e31b559-84b2-4844-9a39-5ca6ce0fe171" providerId="ADAL" clId="{A43518F3-8CBD-4A2C-A6BB-516A954414C6}" dt="2024-10-07T01:36:15.635" v="348" actId="20577"/>
        <pc:sldMkLst>
          <pc:docMk/>
          <pc:sldMk cId="159935466" sldId="327"/>
        </pc:sldMkLst>
      </pc:sldChg>
      <pc:sldChg chg="modNotesTx">
        <pc:chgData name="Sargsyan, Davit [JRDUS]" userId="3e31b559-84b2-4844-9a39-5ca6ce0fe171" providerId="ADAL" clId="{A43518F3-8CBD-4A2C-A6BB-516A954414C6}" dt="2024-10-07T01:42:15.748" v="358" actId="20577"/>
        <pc:sldMkLst>
          <pc:docMk/>
          <pc:sldMk cId="3592197785" sldId="328"/>
        </pc:sldMkLst>
      </pc:sldChg>
      <pc:sldChg chg="modNotesTx">
        <pc:chgData name="Sargsyan, Davit [JRDUS]" userId="3e31b559-84b2-4844-9a39-5ca6ce0fe171" providerId="ADAL" clId="{A43518F3-8CBD-4A2C-A6BB-516A954414C6}" dt="2024-10-07T01:44:00.181" v="365" actId="20577"/>
        <pc:sldMkLst>
          <pc:docMk/>
          <pc:sldMk cId="1943691490" sldId="329"/>
        </pc:sldMkLst>
      </pc:sldChg>
      <pc:sldChg chg="modNotesTx">
        <pc:chgData name="Sargsyan, Davit [JRDUS]" userId="3e31b559-84b2-4844-9a39-5ca6ce0fe171" providerId="ADAL" clId="{A43518F3-8CBD-4A2C-A6BB-516A954414C6}" dt="2024-10-07T01:36:33.868" v="354" actId="20577"/>
        <pc:sldMkLst>
          <pc:docMk/>
          <pc:sldMk cId="3739417307" sldId="330"/>
        </pc:sldMkLst>
      </pc:sldChg>
      <pc:sldChg chg="del">
        <pc:chgData name="Sargsyan, Davit [JRDUS]" userId="3e31b559-84b2-4844-9a39-5ca6ce0fe171" providerId="ADAL" clId="{A43518F3-8CBD-4A2C-A6BB-516A954414C6}" dt="2024-10-07T01:45:08.191" v="366" actId="47"/>
        <pc:sldMkLst>
          <pc:docMk/>
          <pc:sldMk cId="2356905235" sldId="331"/>
        </pc:sldMkLst>
      </pc:sldChg>
      <pc:sldChg chg="modSp mod modNotesTx">
        <pc:chgData name="Sargsyan, Davit [JRDUS]" userId="3e31b559-84b2-4844-9a39-5ca6ce0fe171" providerId="ADAL" clId="{A43518F3-8CBD-4A2C-A6BB-516A954414C6}" dt="2024-10-07T02:36:56.881" v="373" actId="14100"/>
        <pc:sldMkLst>
          <pc:docMk/>
          <pc:sldMk cId="2820105990" sldId="332"/>
        </pc:sldMkLst>
        <pc:picChg chg="mod">
          <ac:chgData name="Sargsyan, Davit [JRDUS]" userId="3e31b559-84b2-4844-9a39-5ca6ce0fe171" providerId="ADAL" clId="{A43518F3-8CBD-4A2C-A6BB-516A954414C6}" dt="2024-10-07T02:36:56.881" v="373" actId="14100"/>
          <ac:picMkLst>
            <pc:docMk/>
            <pc:sldMk cId="2820105990" sldId="332"/>
            <ac:picMk id="3" creationId="{289F08C0-C599-359F-27F0-A0358A12328B}"/>
          </ac:picMkLst>
        </pc:picChg>
      </pc:sldChg>
      <pc:sldChg chg="modNotesTx">
        <pc:chgData name="Sargsyan, Davit [JRDUS]" userId="3e31b559-84b2-4844-9a39-5ca6ce0fe171" providerId="ADAL" clId="{A43518F3-8CBD-4A2C-A6BB-516A954414C6}" dt="2024-10-07T02:40:14.756" v="376" actId="20577"/>
        <pc:sldMkLst>
          <pc:docMk/>
          <pc:sldMk cId="3402514289" sldId="334"/>
        </pc:sldMkLst>
      </pc:sldChg>
      <pc:sldChg chg="ord modNotesTx">
        <pc:chgData name="Sargsyan, Davit [JRDUS]" userId="3e31b559-84b2-4844-9a39-5ca6ce0fe171" providerId="ADAL" clId="{A43518F3-8CBD-4A2C-A6BB-516A954414C6}" dt="2024-10-07T02:43:07.794" v="382"/>
        <pc:sldMkLst>
          <pc:docMk/>
          <pc:sldMk cId="765584885" sldId="336"/>
        </pc:sldMkLst>
      </pc:sldChg>
      <pc:sldChg chg="delSp modSp new mod">
        <pc:chgData name="Sargsyan, Davit [JRDUS]" userId="3e31b559-84b2-4844-9a39-5ca6ce0fe171" providerId="ADAL" clId="{A43518F3-8CBD-4A2C-A6BB-516A954414C6}" dt="2024-10-07T02:49:55.554" v="459" actId="1076"/>
        <pc:sldMkLst>
          <pc:docMk/>
          <pc:sldMk cId="608691964" sldId="337"/>
        </pc:sldMkLst>
        <pc:spChg chg="mod">
          <ac:chgData name="Sargsyan, Davit [JRDUS]" userId="3e31b559-84b2-4844-9a39-5ca6ce0fe171" providerId="ADAL" clId="{A43518F3-8CBD-4A2C-A6BB-516A954414C6}" dt="2024-10-07T02:49:55.554" v="459" actId="1076"/>
          <ac:spMkLst>
            <pc:docMk/>
            <pc:sldMk cId="608691964" sldId="337"/>
            <ac:spMk id="2" creationId="{17E1466A-39A4-3CD6-ECCF-F6C9F0F7B07E}"/>
          </ac:spMkLst>
        </pc:spChg>
        <pc:spChg chg="del mod">
          <ac:chgData name="Sargsyan, Davit [JRDUS]" userId="3e31b559-84b2-4844-9a39-5ca6ce0fe171" providerId="ADAL" clId="{A43518F3-8CBD-4A2C-A6BB-516A954414C6}" dt="2024-10-07T02:49:52.425" v="458" actId="478"/>
          <ac:spMkLst>
            <pc:docMk/>
            <pc:sldMk cId="608691964" sldId="337"/>
            <ac:spMk id="3" creationId="{4614CA70-2BA4-9321-480C-3A11231BF4D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654D7D-CB92-47C0-B58D-CED08FE47E0E}" type="datetimeFigureOut">
              <a:rPr lang="en-US" smtClean="0"/>
              <a:t>10/6/2024</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E96DAB-D648-4B09-8068-37D840F3E372}" type="slidenum">
              <a:rPr lang="en-US" smtClean="0"/>
              <a:t>‹#›</a:t>
            </a:fld>
            <a:endParaRPr lang="en-US" dirty="0"/>
          </a:p>
        </p:txBody>
      </p:sp>
    </p:spTree>
    <p:extLst>
      <p:ext uri="{BB962C8B-B14F-4D97-AF65-F5344CB8AC3E}">
        <p14:creationId xmlns:p14="http://schemas.microsoft.com/office/powerpoint/2010/main" val="1408871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algn="just">
              <a:lnSpc>
                <a:spcPct val="150000"/>
              </a:lnSpc>
              <a:spcBef>
                <a:spcPts val="0"/>
              </a:spcBef>
              <a:spcAft>
                <a:spcPts val="0"/>
              </a:spcAft>
            </a:pPr>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Figure 1: Experimental design. Mice fecal samples for the 16S sequencing were collected individually at 3 timepoints – at the end of the 2-week equalization period (Week 0), at an early timepoint (Week 1) and at a late timepoint (Week 4 or Week 8). Samples used for metabolite analysis were collected at an early and a late timepoints (Weeks 2 and Week 6 respectively).</a:t>
            </a:r>
          </a:p>
          <a:p>
            <a:pPr marL="0" marR="0" algn="just">
              <a:lnSpc>
                <a:spcPct val="150000"/>
              </a:lnSpc>
              <a:spcBef>
                <a:spcPts val="0"/>
              </a:spcBef>
              <a:spcAft>
                <a:spcPts val="0"/>
              </a:spcAft>
            </a:pP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150000"/>
              </a:lnSpc>
              <a:spcBef>
                <a:spcPts val="0"/>
              </a:spcBef>
              <a:spcAft>
                <a:spcPts val="0"/>
              </a:spcAft>
            </a:pPr>
            <a:r>
              <a:rPr lang="en-US" sz="1800" kern="100" dirty="0">
                <a:effectLst/>
                <a:latin typeface="Arial" panose="020B0604020202020204" pitchFamily="34" charset="0"/>
                <a:ea typeface="SimSun" panose="02010600030101010101" pitchFamily="2" charset="-122"/>
                <a:cs typeface="Times New Roman" panose="02020603050405020304" pitchFamily="18" charset="0"/>
              </a:rPr>
              <a:t>Experiment 1 (Exp01) = Nov18</a:t>
            </a:r>
          </a:p>
          <a:p>
            <a:pPr marL="0" marR="0" algn="just">
              <a:lnSpc>
                <a:spcPct val="150000"/>
              </a:lnSpc>
              <a:spcBef>
                <a:spcPts val="0"/>
              </a:spcBef>
              <a:spcAft>
                <a:spcPts val="0"/>
              </a:spcAft>
            </a:pPr>
            <a:r>
              <a:rPr lang="en-US" sz="1800" kern="100" dirty="0">
                <a:effectLst/>
                <a:latin typeface="Arial" panose="020B0604020202020204" pitchFamily="34" charset="0"/>
                <a:ea typeface="SimSun" panose="02010600030101010101" pitchFamily="2" charset="-122"/>
                <a:cs typeface="Times New Roman" panose="02020603050405020304" pitchFamily="18" charset="0"/>
              </a:rPr>
              <a:t>Experiment 2 (Exp02) = May19</a:t>
            </a:r>
          </a:p>
          <a:p>
            <a:pPr marL="0" marR="0" algn="just">
              <a:lnSpc>
                <a:spcPct val="150000"/>
              </a:lnSpc>
              <a:spcBef>
                <a:spcPts val="0"/>
              </a:spcBef>
              <a:spcAft>
                <a:spcPts val="0"/>
              </a:spcAft>
            </a:pPr>
            <a:r>
              <a:rPr lang="en-US" sz="1800" kern="100" dirty="0">
                <a:effectLst/>
                <a:latin typeface="Arial" panose="020B0604020202020204" pitchFamily="34" charset="0"/>
                <a:ea typeface="SimSun" panose="02010600030101010101" pitchFamily="2" charset="-122"/>
                <a:cs typeface="Times New Roman" panose="02020603050405020304" pitchFamily="18" charset="0"/>
              </a:rPr>
              <a:t>Experiment 3 (Exp03) = Sep19</a:t>
            </a:r>
          </a:p>
        </p:txBody>
      </p:sp>
      <p:sp>
        <p:nvSpPr>
          <p:cNvPr id="4" name="Slide Number Placeholder 3"/>
          <p:cNvSpPr>
            <a:spLocks noGrp="1"/>
          </p:cNvSpPr>
          <p:nvPr>
            <p:ph type="sldNum" sz="quarter" idx="10"/>
          </p:nvPr>
        </p:nvSpPr>
        <p:spPr/>
        <p:txBody>
          <a:bodyPr/>
          <a:lstStyle/>
          <a:p>
            <a:fld id="{33E96DAB-D648-4B09-8068-37D840F3E372}" type="slidenum">
              <a:rPr lang="en-US" smtClean="0"/>
              <a:t>1</a:t>
            </a:fld>
            <a:endParaRPr lang="en-US"/>
          </a:p>
        </p:txBody>
      </p:sp>
    </p:spTree>
    <p:extLst>
      <p:ext uri="{BB962C8B-B14F-4D97-AF65-F5344CB8AC3E}">
        <p14:creationId xmlns:p14="http://schemas.microsoft.com/office/powerpoint/2010/main" val="3352108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Figure 8: Means of log2 F/B ratios by genotype and diet over time. The bars represent standard errors of log2(F/B) ratios.</a:t>
            </a:r>
          </a:p>
        </p:txBody>
      </p:sp>
      <p:sp>
        <p:nvSpPr>
          <p:cNvPr id="4" name="Slide Number Placeholder 3"/>
          <p:cNvSpPr>
            <a:spLocks noGrp="1"/>
          </p:cNvSpPr>
          <p:nvPr>
            <p:ph type="sldNum" sz="quarter" idx="5"/>
          </p:nvPr>
        </p:nvSpPr>
        <p:spPr/>
        <p:txBody>
          <a:bodyPr/>
          <a:lstStyle/>
          <a:p>
            <a:fld id="{33E96DAB-D648-4B09-8068-37D840F3E372}" type="slidenum">
              <a:rPr lang="en-US" smtClean="0"/>
              <a:t>10</a:t>
            </a:fld>
            <a:endParaRPr lang="en-US" dirty="0"/>
          </a:p>
        </p:txBody>
      </p:sp>
    </p:spTree>
    <p:extLst>
      <p:ext uri="{BB962C8B-B14F-4D97-AF65-F5344CB8AC3E}">
        <p14:creationId xmlns:p14="http://schemas.microsoft.com/office/powerpoint/2010/main" val="4188642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9: </a:t>
            </a:r>
            <a:r>
              <a:rPr lang="en-US" sz="1800" kern="100" dirty="0">
                <a:solidFill>
                  <a:srgbClr val="000000"/>
                </a:solidFill>
                <a:effectLst/>
                <a:latin typeface="Times New Roman" panose="02020603050405020304" pitchFamily="18" charset="0"/>
                <a:ea typeface="SimSun" panose="02010600030101010101" pitchFamily="2" charset="-122"/>
              </a:rPr>
              <a:t>Linear discriminant analysis Effect Size (</a:t>
            </a:r>
            <a:r>
              <a:rPr lang="en-US" sz="1800" kern="100" dirty="0" err="1">
                <a:solidFill>
                  <a:srgbClr val="000000"/>
                </a:solidFill>
                <a:effectLst/>
                <a:latin typeface="Times New Roman" panose="02020603050405020304" pitchFamily="18" charset="0"/>
                <a:ea typeface="SimSun" panose="02010600030101010101" pitchFamily="2" charset="-122"/>
              </a:rPr>
              <a:t>LEfSe</a:t>
            </a:r>
            <a:r>
              <a:rPr lang="en-US" sz="1800" kern="100" dirty="0">
                <a:solidFill>
                  <a:srgbClr val="000000"/>
                </a:solidFill>
                <a:effectLst/>
                <a:latin typeface="Times New Roman" panose="02020603050405020304" pitchFamily="18" charset="0"/>
                <a:ea typeface="SimSun" panose="02010600030101010101" pitchFamily="2" charset="-122"/>
              </a:rPr>
              <a:t>) analysis of aging effect.</a:t>
            </a:r>
            <a:endParaRPr lang="en-US" dirty="0"/>
          </a:p>
        </p:txBody>
      </p:sp>
      <p:sp>
        <p:nvSpPr>
          <p:cNvPr id="4" name="Slide Number Placeholder 3"/>
          <p:cNvSpPr>
            <a:spLocks noGrp="1"/>
          </p:cNvSpPr>
          <p:nvPr>
            <p:ph type="sldNum" sz="quarter" idx="5"/>
          </p:nvPr>
        </p:nvSpPr>
        <p:spPr/>
        <p:txBody>
          <a:bodyPr/>
          <a:lstStyle/>
          <a:p>
            <a:fld id="{33E96DAB-D648-4B09-8068-37D840F3E372}" type="slidenum">
              <a:rPr lang="en-US" smtClean="0"/>
              <a:t>11</a:t>
            </a:fld>
            <a:endParaRPr lang="en-US" dirty="0"/>
          </a:p>
        </p:txBody>
      </p:sp>
    </p:spTree>
    <p:extLst>
      <p:ext uri="{BB962C8B-B14F-4D97-AF65-F5344CB8AC3E}">
        <p14:creationId xmlns:p14="http://schemas.microsoft.com/office/powerpoint/2010/main" val="2245701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10: </a:t>
            </a:r>
            <a:r>
              <a:rPr lang="en-US" sz="1200" kern="100" dirty="0">
                <a:solidFill>
                  <a:srgbClr val="000000"/>
                </a:solidFill>
                <a:effectLst/>
                <a:latin typeface="Times New Roman" panose="02020603050405020304" pitchFamily="18" charset="0"/>
                <a:ea typeface="SimSun" panose="02010600030101010101" pitchFamily="2" charset="-122"/>
              </a:rPr>
              <a:t>Linear discriminant analysis Effect Size (</a:t>
            </a:r>
            <a:r>
              <a:rPr lang="en-US" sz="1200" kern="100" dirty="0" err="1">
                <a:solidFill>
                  <a:srgbClr val="000000"/>
                </a:solidFill>
                <a:effectLst/>
                <a:latin typeface="Times New Roman" panose="02020603050405020304" pitchFamily="18" charset="0"/>
                <a:ea typeface="SimSun" panose="02010600030101010101" pitchFamily="2" charset="-122"/>
              </a:rPr>
              <a:t>LEfSe</a:t>
            </a:r>
            <a:r>
              <a:rPr lang="en-US" sz="1200" kern="100" dirty="0">
                <a:solidFill>
                  <a:srgbClr val="000000"/>
                </a:solidFill>
                <a:effectLst/>
                <a:latin typeface="Times New Roman" panose="02020603050405020304" pitchFamily="18" charset="0"/>
                <a:ea typeface="SimSun" panose="02010600030101010101" pitchFamily="2" charset="-122"/>
              </a:rPr>
              <a:t>) analysis of diet effect.</a:t>
            </a:r>
            <a:endParaRPr lang="en-US" dirty="0"/>
          </a:p>
        </p:txBody>
      </p:sp>
      <p:sp>
        <p:nvSpPr>
          <p:cNvPr id="4" name="Slide Number Placeholder 3"/>
          <p:cNvSpPr>
            <a:spLocks noGrp="1"/>
          </p:cNvSpPr>
          <p:nvPr>
            <p:ph type="sldNum" sz="quarter" idx="5"/>
          </p:nvPr>
        </p:nvSpPr>
        <p:spPr/>
        <p:txBody>
          <a:bodyPr/>
          <a:lstStyle/>
          <a:p>
            <a:fld id="{33E96DAB-D648-4B09-8068-37D840F3E372}" type="slidenum">
              <a:rPr lang="en-US" smtClean="0"/>
              <a:t>12</a:t>
            </a:fld>
            <a:endParaRPr lang="en-US" dirty="0"/>
          </a:p>
        </p:txBody>
      </p:sp>
    </p:spTree>
    <p:extLst>
      <p:ext uri="{BB962C8B-B14F-4D97-AF65-F5344CB8AC3E}">
        <p14:creationId xmlns:p14="http://schemas.microsoft.com/office/powerpoint/2010/main" val="1404068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11: Biplots of amino acids by diet (A) and bile acids by genotype (B) .</a:t>
            </a:r>
          </a:p>
        </p:txBody>
      </p:sp>
      <p:sp>
        <p:nvSpPr>
          <p:cNvPr id="4" name="Slide Number Placeholder 3"/>
          <p:cNvSpPr>
            <a:spLocks noGrp="1"/>
          </p:cNvSpPr>
          <p:nvPr>
            <p:ph type="sldNum" sz="quarter" idx="5"/>
          </p:nvPr>
        </p:nvSpPr>
        <p:spPr/>
        <p:txBody>
          <a:bodyPr/>
          <a:lstStyle/>
          <a:p>
            <a:fld id="{33E96DAB-D648-4B09-8068-37D840F3E372}" type="slidenum">
              <a:rPr lang="en-US" smtClean="0"/>
              <a:t>13</a:t>
            </a:fld>
            <a:endParaRPr lang="en-US" dirty="0"/>
          </a:p>
        </p:txBody>
      </p:sp>
    </p:spTree>
    <p:extLst>
      <p:ext uri="{BB962C8B-B14F-4D97-AF65-F5344CB8AC3E}">
        <p14:creationId xmlns:p14="http://schemas.microsoft.com/office/powerpoint/2010/main" val="2271444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12: </a:t>
            </a:r>
            <a:r>
              <a:rPr lang="en-US" sz="1200" kern="100" dirty="0">
                <a:effectLst/>
                <a:latin typeface="Times New Roman" panose="02020603050405020304" pitchFamily="18" charset="0"/>
                <a:ea typeface="SimSun" panose="02010600030101010101" pitchFamily="2" charset="-122"/>
                <a:cs typeface="Times New Roman" panose="02020603050405020304" pitchFamily="18" charset="0"/>
              </a:rPr>
              <a:t>Effects of DSS, PEITC and cranberry cotreatments on fecal metabolome of WT mice. Fecal samples collected at week 2 and 6 of 4 treatments, including control (CTL), DSS, DSS+PEITC (DSS+PIC), and </a:t>
            </a:r>
            <a:r>
              <a:rPr lang="en-US" sz="1200" kern="100" dirty="0" err="1">
                <a:effectLst/>
                <a:latin typeface="Times New Roman" panose="02020603050405020304" pitchFamily="18" charset="0"/>
                <a:ea typeface="SimSun" panose="02010600030101010101" pitchFamily="2" charset="-122"/>
                <a:cs typeface="Times New Roman" panose="02020603050405020304" pitchFamily="18" charset="0"/>
              </a:rPr>
              <a:t>DSS+cranberry</a:t>
            </a:r>
            <a:r>
              <a:rPr lang="en-US" sz="1200" kern="100" dirty="0">
                <a:effectLst/>
                <a:latin typeface="Times New Roman" panose="02020603050405020304" pitchFamily="18" charset="0"/>
                <a:ea typeface="SimSun" panose="02010600030101010101" pitchFamily="2" charset="-122"/>
                <a:cs typeface="Times New Roman" panose="02020603050405020304" pitchFamily="18" charset="0"/>
              </a:rPr>
              <a:t> (DSS+CRA), were analyzed by 4 LC-MS methods (143). The concentrations of amino acids, bile acids, and SCFA were quantified. (A) A heatmap on the distribution of amino acids, bile acids and SCFA in fecal samples from 4 treatments. (B-D) Concentrations of major amino acids, including glutamate, phenylalanine, and proline. (E-G) Concentrations of major bile acids, including DCA, LCA, and MCA. (H-J) Concentrations of major SCFA, including acetic acid (AA), propionic acid (PA), and butyric acid (BA).</a:t>
            </a:r>
            <a:endParaRPr lang="en-US" dirty="0"/>
          </a:p>
        </p:txBody>
      </p:sp>
      <p:sp>
        <p:nvSpPr>
          <p:cNvPr id="4" name="Slide Number Placeholder 3"/>
          <p:cNvSpPr>
            <a:spLocks noGrp="1"/>
          </p:cNvSpPr>
          <p:nvPr>
            <p:ph type="sldNum" sz="quarter" idx="5"/>
          </p:nvPr>
        </p:nvSpPr>
        <p:spPr/>
        <p:txBody>
          <a:bodyPr/>
          <a:lstStyle/>
          <a:p>
            <a:fld id="{33E96DAB-D648-4B09-8068-37D840F3E372}" type="slidenum">
              <a:rPr lang="en-US" smtClean="0"/>
              <a:t>14</a:t>
            </a:fld>
            <a:endParaRPr lang="en-US" dirty="0"/>
          </a:p>
        </p:txBody>
      </p:sp>
    </p:spTree>
    <p:extLst>
      <p:ext uri="{BB962C8B-B14F-4D97-AF65-F5344CB8AC3E}">
        <p14:creationId xmlns:p14="http://schemas.microsoft.com/office/powerpoint/2010/main" val="712174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Figure 13: </a:t>
            </a:r>
            <a:r>
              <a:rPr lang="en-US" sz="1200" kern="100" dirty="0">
                <a:effectLst/>
                <a:latin typeface="Times New Roman" panose="02020603050405020304" pitchFamily="18" charset="0"/>
                <a:ea typeface="SimSun" panose="02010600030101010101" pitchFamily="2" charset="-122"/>
                <a:cs typeface="Times New Roman" panose="02020603050405020304" pitchFamily="18" charset="0"/>
              </a:rPr>
              <a:t>Differences in fecal metabolite profile between WT and Nrf2-null (KO) mice. The concentrations of amino acids, bile acids, and SCFA were quantified in the fecal samples from untreated WT and KO mice (143). (A-C) Concentrations of glutamate, phenylalanine, and proline. (D-F) Concentrations of major bile acids. (G-I) Concentrations of major SCFA.</a:t>
            </a:r>
            <a:endParaRPr lang="en-US" dirty="0"/>
          </a:p>
        </p:txBody>
      </p:sp>
      <p:sp>
        <p:nvSpPr>
          <p:cNvPr id="4" name="Slide Number Placeholder 3"/>
          <p:cNvSpPr>
            <a:spLocks noGrp="1"/>
          </p:cNvSpPr>
          <p:nvPr>
            <p:ph type="sldNum" sz="quarter" idx="5"/>
          </p:nvPr>
        </p:nvSpPr>
        <p:spPr/>
        <p:txBody>
          <a:bodyPr/>
          <a:lstStyle/>
          <a:p>
            <a:fld id="{33E96DAB-D648-4B09-8068-37D840F3E372}" type="slidenum">
              <a:rPr lang="en-US" smtClean="0"/>
              <a:t>15</a:t>
            </a:fld>
            <a:endParaRPr lang="en-US" dirty="0"/>
          </a:p>
        </p:txBody>
      </p:sp>
    </p:spTree>
    <p:extLst>
      <p:ext uri="{BB962C8B-B14F-4D97-AF65-F5344CB8AC3E}">
        <p14:creationId xmlns:p14="http://schemas.microsoft.com/office/powerpoint/2010/main" val="3036251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00" dirty="0">
                <a:effectLst/>
                <a:latin typeface="Times New Roman" panose="02020603050405020304" pitchFamily="18" charset="0"/>
                <a:ea typeface="SimSun" panose="02010600030101010101" pitchFamily="2" charset="-122"/>
                <a:cs typeface="Times New Roman" panose="02020603050405020304" pitchFamily="18" charset="0"/>
              </a:rPr>
              <a:t>Supplemental Table 1: </a:t>
            </a:r>
            <a:r>
              <a:rPr lang="en-US" sz="1200" kern="100" dirty="0">
                <a:effectLst/>
                <a:latin typeface="Times New Roman" panose="02020603050405020304" pitchFamily="18" charset="0"/>
                <a:ea typeface="SimSun" panose="02010600030101010101" pitchFamily="2" charset="-122"/>
                <a:cs typeface="Times New Roman" panose="02020603050405020304" pitchFamily="18" charset="0"/>
              </a:rPr>
              <a:t>V4 primer sequence used for 16s RNA sequencing library preparation</a:t>
            </a:r>
            <a:endParaRPr lang="en-US" sz="1100" kern="100" dirty="0">
              <a:effectLst/>
              <a:latin typeface="Arial" panose="020B060402020202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3E96DAB-D648-4B09-8068-37D840F3E372}" type="slidenum">
              <a:rPr lang="en-US" smtClean="0"/>
              <a:t>16</a:t>
            </a:fld>
            <a:endParaRPr lang="en-US" dirty="0"/>
          </a:p>
        </p:txBody>
      </p:sp>
    </p:spTree>
    <p:extLst>
      <p:ext uri="{BB962C8B-B14F-4D97-AF65-F5344CB8AC3E}">
        <p14:creationId xmlns:p14="http://schemas.microsoft.com/office/powerpoint/2010/main" val="151395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Table 1: OTUs mapping to Kingdoms. Number of OTU (% total)</a:t>
            </a:r>
          </a:p>
        </p:txBody>
      </p:sp>
      <p:sp>
        <p:nvSpPr>
          <p:cNvPr id="4" name="Slide Number Placeholder 3"/>
          <p:cNvSpPr>
            <a:spLocks noGrp="1"/>
          </p:cNvSpPr>
          <p:nvPr>
            <p:ph type="sldNum" sz="quarter" idx="5"/>
          </p:nvPr>
        </p:nvSpPr>
        <p:spPr/>
        <p:txBody>
          <a:bodyPr/>
          <a:lstStyle/>
          <a:p>
            <a:fld id="{33E96DAB-D648-4B09-8068-37D840F3E372}" type="slidenum">
              <a:rPr lang="en-US" smtClean="0"/>
              <a:t>17</a:t>
            </a:fld>
            <a:endParaRPr lang="en-US" dirty="0"/>
          </a:p>
        </p:txBody>
      </p:sp>
    </p:spTree>
    <p:extLst>
      <p:ext uri="{BB962C8B-B14F-4D97-AF65-F5344CB8AC3E}">
        <p14:creationId xmlns:p14="http://schemas.microsoft.com/office/powerpoint/2010/main" val="3754842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2: multinomial regression predictions of treatment groups by microbial metabolite PCA</a:t>
            </a:r>
          </a:p>
        </p:txBody>
      </p:sp>
      <p:sp>
        <p:nvSpPr>
          <p:cNvPr id="4" name="Slide Number Placeholder 3"/>
          <p:cNvSpPr>
            <a:spLocks noGrp="1"/>
          </p:cNvSpPr>
          <p:nvPr>
            <p:ph type="sldNum" sz="quarter" idx="5"/>
          </p:nvPr>
        </p:nvSpPr>
        <p:spPr/>
        <p:txBody>
          <a:bodyPr/>
          <a:lstStyle/>
          <a:p>
            <a:fld id="{33E96DAB-D648-4B09-8068-37D840F3E372}" type="slidenum">
              <a:rPr lang="en-US" smtClean="0"/>
              <a:t>18</a:t>
            </a:fld>
            <a:endParaRPr lang="en-US" dirty="0"/>
          </a:p>
        </p:txBody>
      </p:sp>
    </p:spTree>
    <p:extLst>
      <p:ext uri="{BB962C8B-B14F-4D97-AF65-F5344CB8AC3E}">
        <p14:creationId xmlns:p14="http://schemas.microsoft.com/office/powerpoint/2010/main" val="1400426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3: multinomial regression predictions of genotype by microbial metabolite PCA</a:t>
            </a:r>
          </a:p>
        </p:txBody>
      </p:sp>
      <p:sp>
        <p:nvSpPr>
          <p:cNvPr id="4" name="Slide Number Placeholder 3"/>
          <p:cNvSpPr>
            <a:spLocks noGrp="1"/>
          </p:cNvSpPr>
          <p:nvPr>
            <p:ph type="sldNum" sz="quarter" idx="5"/>
          </p:nvPr>
        </p:nvSpPr>
        <p:spPr/>
        <p:txBody>
          <a:bodyPr/>
          <a:lstStyle/>
          <a:p>
            <a:fld id="{33E96DAB-D648-4B09-8068-37D840F3E372}" type="slidenum">
              <a:rPr lang="en-US" smtClean="0"/>
              <a:t>19</a:t>
            </a:fld>
            <a:endParaRPr lang="en-US" dirty="0"/>
          </a:p>
        </p:txBody>
      </p:sp>
    </p:spTree>
    <p:extLst>
      <p:ext uri="{BB962C8B-B14F-4D97-AF65-F5344CB8AC3E}">
        <p14:creationId xmlns:p14="http://schemas.microsoft.com/office/powerpoint/2010/main" val="262204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Supplemental Figure 1</a:t>
            </a:r>
            <a:r>
              <a:rPr lang="en-US" dirty="0">
                <a:latin typeface="Arial" panose="020B0604020202020204" pitchFamily="34" charset="0"/>
                <a:cs typeface="Arial" panose="020B0604020202020204" pitchFamily="34" charset="0"/>
              </a:rPr>
              <a:t>: 16S sequencing depth (total number of hits per sample).</a:t>
            </a:r>
          </a:p>
        </p:txBody>
      </p:sp>
      <p:sp>
        <p:nvSpPr>
          <p:cNvPr id="4" name="Slide Number Placeholder 3"/>
          <p:cNvSpPr>
            <a:spLocks noGrp="1"/>
          </p:cNvSpPr>
          <p:nvPr>
            <p:ph type="sldNum" sz="quarter" idx="5"/>
          </p:nvPr>
        </p:nvSpPr>
        <p:spPr/>
        <p:txBody>
          <a:bodyPr/>
          <a:lstStyle/>
          <a:p>
            <a:fld id="{33E96DAB-D648-4B09-8068-37D840F3E372}" type="slidenum">
              <a:rPr lang="en-US" smtClean="0"/>
              <a:t>2</a:t>
            </a:fld>
            <a:endParaRPr lang="en-US" dirty="0"/>
          </a:p>
        </p:txBody>
      </p:sp>
    </p:spTree>
    <p:extLst>
      <p:ext uri="{BB962C8B-B14F-4D97-AF65-F5344CB8AC3E}">
        <p14:creationId xmlns:p14="http://schemas.microsoft.com/office/powerpoint/2010/main" val="248807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E96DAB-D648-4B09-8068-37D840F3E372}" type="slidenum">
              <a:rPr lang="en-US" smtClean="0"/>
              <a:t>25</a:t>
            </a:fld>
            <a:endParaRPr lang="en-US" dirty="0"/>
          </a:p>
        </p:txBody>
      </p:sp>
    </p:spTree>
    <p:extLst>
      <p:ext uri="{BB962C8B-B14F-4D97-AF65-F5344CB8AC3E}">
        <p14:creationId xmlns:p14="http://schemas.microsoft.com/office/powerpoint/2010/main" val="2203602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Figure 2: Alpha diversity measured by Shannon index. (A) Averages of Shannon indices calculated on raw OTU numbers and (B) on </a:t>
            </a:r>
            <a:r>
              <a:rPr lang="en-US" sz="1200" i="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corrected OUT numbers (OTU+1).</a:t>
            </a:r>
            <a:endParaRPr lang="en-US" i="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3E96DAB-D648-4B09-8068-37D840F3E372}" type="slidenum">
              <a:rPr lang="en-US" smtClean="0"/>
              <a:t>3</a:t>
            </a:fld>
            <a:endParaRPr lang="en-US" dirty="0"/>
          </a:p>
        </p:txBody>
      </p:sp>
    </p:spTree>
    <p:extLst>
      <p:ext uri="{BB962C8B-B14F-4D97-AF65-F5344CB8AC3E}">
        <p14:creationId xmlns:p14="http://schemas.microsoft.com/office/powerpoint/2010/main" val="1571565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Supplemental Figure 2</a:t>
            </a:r>
            <a:r>
              <a:rPr lang="en-US" dirty="0">
                <a:latin typeface="Arial" panose="020B0604020202020204" pitchFamily="34" charset="0"/>
                <a:cs typeface="Arial" panose="020B0604020202020204" pitchFamily="34" charset="0"/>
              </a:rPr>
              <a:t>: Shannon index vs. sequencing depth. </a:t>
            </a:r>
          </a:p>
        </p:txBody>
      </p:sp>
      <p:sp>
        <p:nvSpPr>
          <p:cNvPr id="4" name="Slide Number Placeholder 3"/>
          <p:cNvSpPr>
            <a:spLocks noGrp="1"/>
          </p:cNvSpPr>
          <p:nvPr>
            <p:ph type="sldNum" sz="quarter" idx="5"/>
          </p:nvPr>
        </p:nvSpPr>
        <p:spPr/>
        <p:txBody>
          <a:bodyPr/>
          <a:lstStyle/>
          <a:p>
            <a:fld id="{33E96DAB-D648-4B09-8068-37D840F3E372}" type="slidenum">
              <a:rPr lang="en-US" smtClean="0"/>
              <a:t>4</a:t>
            </a:fld>
            <a:endParaRPr lang="en-US" dirty="0"/>
          </a:p>
        </p:txBody>
      </p:sp>
    </p:spTree>
    <p:extLst>
      <p:ext uri="{BB962C8B-B14F-4D97-AF65-F5344CB8AC3E}">
        <p14:creationId xmlns:p14="http://schemas.microsoft.com/office/powerpoint/2010/main" val="4271116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Supplemental Figure 3</a:t>
            </a:r>
            <a:r>
              <a:rPr lang="en-US" dirty="0"/>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logit of the relative abundance of Phylum vs. sequencing depth</a:t>
            </a:r>
            <a:endParaRPr lang="en-US" dirty="0"/>
          </a:p>
        </p:txBody>
      </p:sp>
      <p:sp>
        <p:nvSpPr>
          <p:cNvPr id="4" name="Slide Number Placeholder 3"/>
          <p:cNvSpPr>
            <a:spLocks noGrp="1"/>
          </p:cNvSpPr>
          <p:nvPr>
            <p:ph type="sldNum" sz="quarter" idx="5"/>
          </p:nvPr>
        </p:nvSpPr>
        <p:spPr/>
        <p:txBody>
          <a:bodyPr/>
          <a:lstStyle/>
          <a:p>
            <a:fld id="{33E96DAB-D648-4B09-8068-37D840F3E372}" type="slidenum">
              <a:rPr lang="en-US" smtClean="0"/>
              <a:t>5</a:t>
            </a:fld>
            <a:endParaRPr lang="en-US" dirty="0"/>
          </a:p>
        </p:txBody>
      </p:sp>
    </p:spTree>
    <p:extLst>
      <p:ext uri="{BB962C8B-B14F-4D97-AF65-F5344CB8AC3E}">
        <p14:creationId xmlns:p14="http://schemas.microsoft.com/office/powerpoint/2010/main" val="1029188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a:t>
            </a:r>
            <a:r>
              <a:rPr lang="en-US" sz="1800" dirty="0">
                <a:effectLst/>
                <a:latin typeface="Calibri" panose="020F0502020204030204" pitchFamily="34" charset="0"/>
                <a:ea typeface="Calibri" panose="020F0502020204030204" pitchFamily="34" charset="0"/>
                <a:cs typeface="Times New Roman" panose="02020603050405020304" pitchFamily="18" charset="0"/>
              </a:rPr>
              <a:t>4: Biplot of logit relative abundance of Phylum</a:t>
            </a:r>
            <a:endParaRPr lang="en-US" dirty="0"/>
          </a:p>
        </p:txBody>
      </p:sp>
      <p:sp>
        <p:nvSpPr>
          <p:cNvPr id="4" name="Slide Number Placeholder 3"/>
          <p:cNvSpPr>
            <a:spLocks noGrp="1"/>
          </p:cNvSpPr>
          <p:nvPr>
            <p:ph type="sldNum" sz="quarter" idx="5"/>
          </p:nvPr>
        </p:nvSpPr>
        <p:spPr/>
        <p:txBody>
          <a:bodyPr/>
          <a:lstStyle/>
          <a:p>
            <a:fld id="{33E96DAB-D648-4B09-8068-37D840F3E372}" type="slidenum">
              <a:rPr lang="en-US" smtClean="0"/>
              <a:t>6</a:t>
            </a:fld>
            <a:endParaRPr lang="en-US" dirty="0"/>
          </a:p>
        </p:txBody>
      </p:sp>
    </p:spTree>
    <p:extLst>
      <p:ext uri="{BB962C8B-B14F-4D97-AF65-F5344CB8AC3E}">
        <p14:creationId xmlns:p14="http://schemas.microsoft.com/office/powerpoint/2010/main" val="136439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a:t>
            </a:r>
            <a:r>
              <a:rPr lang="en-US" sz="1200" dirty="0">
                <a:effectLst/>
                <a:latin typeface="Calibri" panose="020F0502020204030204" pitchFamily="34" charset="0"/>
                <a:cs typeface="Times New Roman" panose="02020603050405020304" pitchFamily="18" charset="0"/>
              </a:rPr>
              <a:t>5</a:t>
            </a:r>
            <a:r>
              <a:rPr lang="en-US" sz="1200" dirty="0">
                <a:effectLst/>
                <a:latin typeface="Calibri" panose="020F0502020204030204" pitchFamily="34" charset="0"/>
                <a:ea typeface="Calibri" panose="020F0502020204030204" pitchFamily="34" charset="0"/>
                <a:cs typeface="Times New Roman" panose="02020603050405020304" pitchFamily="18" charset="0"/>
              </a:rPr>
              <a:t>: biplot of logit relative abundance of Phylum in Exp03 only</a:t>
            </a:r>
            <a:endParaRPr lang="en-US" dirty="0"/>
          </a:p>
          <a:p>
            <a:endParaRPr lang="en-US" dirty="0"/>
          </a:p>
        </p:txBody>
      </p:sp>
      <p:sp>
        <p:nvSpPr>
          <p:cNvPr id="4" name="Slide Number Placeholder 3"/>
          <p:cNvSpPr>
            <a:spLocks noGrp="1"/>
          </p:cNvSpPr>
          <p:nvPr>
            <p:ph type="sldNum" sz="quarter" idx="5"/>
          </p:nvPr>
        </p:nvSpPr>
        <p:spPr/>
        <p:txBody>
          <a:bodyPr/>
          <a:lstStyle/>
          <a:p>
            <a:fld id="{33E96DAB-D648-4B09-8068-37D840F3E372}" type="slidenum">
              <a:rPr lang="en-US" smtClean="0"/>
              <a:t>7</a:t>
            </a:fld>
            <a:endParaRPr lang="en-US" dirty="0"/>
          </a:p>
        </p:txBody>
      </p:sp>
    </p:spTree>
    <p:extLst>
      <p:ext uri="{BB962C8B-B14F-4D97-AF65-F5344CB8AC3E}">
        <p14:creationId xmlns:p14="http://schemas.microsoft.com/office/powerpoint/2010/main" val="3124581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a:t>
            </a:r>
            <a:r>
              <a:rPr lang="en-US" sz="1800" dirty="0">
                <a:effectLst/>
                <a:latin typeface="Calibri" panose="020F0502020204030204" pitchFamily="34" charset="0"/>
                <a:cs typeface="Times New Roman" panose="02020603050405020304" pitchFamily="18" charset="0"/>
              </a:rPr>
              <a:t>6</a:t>
            </a:r>
            <a:r>
              <a:rPr lang="en-US" sz="1800" dirty="0">
                <a:effectLst/>
                <a:latin typeface="Calibri" panose="020F0502020204030204" pitchFamily="34" charset="0"/>
                <a:ea typeface="Calibri" panose="020F0502020204030204" pitchFamily="34" charset="0"/>
                <a:cs typeface="Times New Roman" panose="02020603050405020304" pitchFamily="18" charset="0"/>
              </a:rPr>
              <a:t>: Biplot of logit relative abundance of Classes</a:t>
            </a:r>
            <a:endParaRPr lang="en-US" dirty="0"/>
          </a:p>
        </p:txBody>
      </p:sp>
      <p:sp>
        <p:nvSpPr>
          <p:cNvPr id="4" name="Slide Number Placeholder 3"/>
          <p:cNvSpPr>
            <a:spLocks noGrp="1"/>
          </p:cNvSpPr>
          <p:nvPr>
            <p:ph type="sldNum" sz="quarter" idx="5"/>
          </p:nvPr>
        </p:nvSpPr>
        <p:spPr/>
        <p:txBody>
          <a:bodyPr/>
          <a:lstStyle/>
          <a:p>
            <a:fld id="{33E96DAB-D648-4B09-8068-37D840F3E372}" type="slidenum">
              <a:rPr lang="en-US" smtClean="0"/>
              <a:t>8</a:t>
            </a:fld>
            <a:endParaRPr lang="en-US" dirty="0"/>
          </a:p>
        </p:txBody>
      </p:sp>
    </p:spTree>
    <p:extLst>
      <p:ext uri="{BB962C8B-B14F-4D97-AF65-F5344CB8AC3E}">
        <p14:creationId xmlns:p14="http://schemas.microsoft.com/office/powerpoint/2010/main" val="1925196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a:t>
            </a:r>
            <a:r>
              <a:rPr lang="en-US" sz="1200" dirty="0">
                <a:effectLst/>
                <a:latin typeface="Calibri" panose="020F0502020204030204" pitchFamily="34" charset="0"/>
                <a:ea typeface="Calibri" panose="020F0502020204030204" pitchFamily="34" charset="0"/>
                <a:cs typeface="Times New Roman" panose="02020603050405020304" pitchFamily="18" charset="0"/>
              </a:rPr>
              <a:t>7: biplot of logit relative abundance of Classes in Exp03 only</a:t>
            </a:r>
            <a:endParaRPr lang="en-US" dirty="0"/>
          </a:p>
          <a:p>
            <a:endParaRPr lang="en-US" dirty="0"/>
          </a:p>
        </p:txBody>
      </p:sp>
      <p:sp>
        <p:nvSpPr>
          <p:cNvPr id="4" name="Slide Number Placeholder 3"/>
          <p:cNvSpPr>
            <a:spLocks noGrp="1"/>
          </p:cNvSpPr>
          <p:nvPr>
            <p:ph type="sldNum" sz="quarter" idx="5"/>
          </p:nvPr>
        </p:nvSpPr>
        <p:spPr/>
        <p:txBody>
          <a:bodyPr/>
          <a:lstStyle/>
          <a:p>
            <a:fld id="{33E96DAB-D648-4B09-8068-37D840F3E372}" type="slidenum">
              <a:rPr lang="en-US" smtClean="0"/>
              <a:t>9</a:t>
            </a:fld>
            <a:endParaRPr lang="en-US" dirty="0"/>
          </a:p>
        </p:txBody>
      </p:sp>
    </p:spTree>
    <p:extLst>
      <p:ext uri="{BB962C8B-B14F-4D97-AF65-F5344CB8AC3E}">
        <p14:creationId xmlns:p14="http://schemas.microsoft.com/office/powerpoint/2010/main" val="2041250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C332135-01CE-4CE4-9278-98ED54193CF8}" type="datetimeFigureOut">
              <a:rPr lang="en-US" smtClean="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AA7089-3CB5-4F91-B1E0-DE4006092C4F}" type="slidenum">
              <a:rPr lang="en-US" smtClean="0"/>
              <a:t>‹#›</a:t>
            </a:fld>
            <a:endParaRPr lang="en-US" dirty="0"/>
          </a:p>
        </p:txBody>
      </p:sp>
    </p:spTree>
    <p:extLst>
      <p:ext uri="{BB962C8B-B14F-4D97-AF65-F5344CB8AC3E}">
        <p14:creationId xmlns:p14="http://schemas.microsoft.com/office/powerpoint/2010/main" val="1745198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332135-01CE-4CE4-9278-98ED54193CF8}" type="datetimeFigureOut">
              <a:rPr lang="en-US" smtClean="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AA7089-3CB5-4F91-B1E0-DE4006092C4F}" type="slidenum">
              <a:rPr lang="en-US" smtClean="0"/>
              <a:t>‹#›</a:t>
            </a:fld>
            <a:endParaRPr lang="en-US" dirty="0"/>
          </a:p>
        </p:txBody>
      </p:sp>
    </p:spTree>
    <p:extLst>
      <p:ext uri="{BB962C8B-B14F-4D97-AF65-F5344CB8AC3E}">
        <p14:creationId xmlns:p14="http://schemas.microsoft.com/office/powerpoint/2010/main" val="2555565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332135-01CE-4CE4-9278-98ED54193CF8}" type="datetimeFigureOut">
              <a:rPr lang="en-US" smtClean="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AA7089-3CB5-4F91-B1E0-DE4006092C4F}" type="slidenum">
              <a:rPr lang="en-US" smtClean="0"/>
              <a:t>‹#›</a:t>
            </a:fld>
            <a:endParaRPr lang="en-US" dirty="0"/>
          </a:p>
        </p:txBody>
      </p:sp>
    </p:spTree>
    <p:extLst>
      <p:ext uri="{BB962C8B-B14F-4D97-AF65-F5344CB8AC3E}">
        <p14:creationId xmlns:p14="http://schemas.microsoft.com/office/powerpoint/2010/main" val="3301011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332135-01CE-4CE4-9278-98ED54193CF8}" type="datetimeFigureOut">
              <a:rPr lang="en-US" smtClean="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AA7089-3CB5-4F91-B1E0-DE4006092C4F}" type="slidenum">
              <a:rPr lang="en-US" smtClean="0"/>
              <a:t>‹#›</a:t>
            </a:fld>
            <a:endParaRPr lang="en-US" dirty="0"/>
          </a:p>
        </p:txBody>
      </p:sp>
    </p:spTree>
    <p:extLst>
      <p:ext uri="{BB962C8B-B14F-4D97-AF65-F5344CB8AC3E}">
        <p14:creationId xmlns:p14="http://schemas.microsoft.com/office/powerpoint/2010/main" val="3365443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332135-01CE-4CE4-9278-98ED54193CF8}" type="datetimeFigureOut">
              <a:rPr lang="en-US" smtClean="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AA7089-3CB5-4F91-B1E0-DE4006092C4F}" type="slidenum">
              <a:rPr lang="en-US" smtClean="0"/>
              <a:t>‹#›</a:t>
            </a:fld>
            <a:endParaRPr lang="en-US" dirty="0"/>
          </a:p>
        </p:txBody>
      </p:sp>
    </p:spTree>
    <p:extLst>
      <p:ext uri="{BB962C8B-B14F-4D97-AF65-F5344CB8AC3E}">
        <p14:creationId xmlns:p14="http://schemas.microsoft.com/office/powerpoint/2010/main" val="4143959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C332135-01CE-4CE4-9278-98ED54193CF8}" type="datetimeFigureOut">
              <a:rPr lang="en-US" smtClean="0"/>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AA7089-3CB5-4F91-B1E0-DE4006092C4F}" type="slidenum">
              <a:rPr lang="en-US" smtClean="0"/>
              <a:t>‹#›</a:t>
            </a:fld>
            <a:endParaRPr lang="en-US" dirty="0"/>
          </a:p>
        </p:txBody>
      </p:sp>
    </p:spTree>
    <p:extLst>
      <p:ext uri="{BB962C8B-B14F-4D97-AF65-F5344CB8AC3E}">
        <p14:creationId xmlns:p14="http://schemas.microsoft.com/office/powerpoint/2010/main" val="2663966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C332135-01CE-4CE4-9278-98ED54193CF8}" type="datetimeFigureOut">
              <a:rPr lang="en-US" smtClean="0"/>
              <a:t>10/6/2024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7AA7089-3CB5-4F91-B1E0-DE4006092C4F}" type="slidenum">
              <a:rPr lang="en-US" smtClean="0"/>
              <a:t>‹#›</a:t>
            </a:fld>
            <a:endParaRPr lang="en-US" dirty="0"/>
          </a:p>
        </p:txBody>
      </p:sp>
    </p:spTree>
    <p:extLst>
      <p:ext uri="{BB962C8B-B14F-4D97-AF65-F5344CB8AC3E}">
        <p14:creationId xmlns:p14="http://schemas.microsoft.com/office/powerpoint/2010/main" val="2800487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332135-01CE-4CE4-9278-98ED54193CF8}" type="datetimeFigureOut">
              <a:rPr lang="en-US" smtClean="0"/>
              <a:t>10/6/2024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7AA7089-3CB5-4F91-B1E0-DE4006092C4F}" type="slidenum">
              <a:rPr lang="en-US" smtClean="0"/>
              <a:t>‹#›</a:t>
            </a:fld>
            <a:endParaRPr lang="en-US" dirty="0"/>
          </a:p>
        </p:txBody>
      </p:sp>
    </p:spTree>
    <p:extLst>
      <p:ext uri="{BB962C8B-B14F-4D97-AF65-F5344CB8AC3E}">
        <p14:creationId xmlns:p14="http://schemas.microsoft.com/office/powerpoint/2010/main" val="930686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332135-01CE-4CE4-9278-98ED54193CF8}" type="datetimeFigureOut">
              <a:rPr lang="en-US" smtClean="0"/>
              <a:t>10/6/2024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AA7089-3CB5-4F91-B1E0-DE4006092C4F}" type="slidenum">
              <a:rPr lang="en-US" smtClean="0"/>
              <a:t>‹#›</a:t>
            </a:fld>
            <a:endParaRPr lang="en-US" dirty="0"/>
          </a:p>
        </p:txBody>
      </p:sp>
    </p:spTree>
    <p:extLst>
      <p:ext uri="{BB962C8B-B14F-4D97-AF65-F5344CB8AC3E}">
        <p14:creationId xmlns:p14="http://schemas.microsoft.com/office/powerpoint/2010/main" val="2580021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5492" y="273051"/>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332135-01CE-4CE4-9278-98ED54193CF8}" type="datetimeFigureOut">
              <a:rPr lang="en-US" smtClean="0"/>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AA7089-3CB5-4F91-B1E0-DE4006092C4F}" type="slidenum">
              <a:rPr lang="en-US" smtClean="0"/>
              <a:t>‹#›</a:t>
            </a:fld>
            <a:endParaRPr lang="en-US" dirty="0"/>
          </a:p>
        </p:txBody>
      </p:sp>
    </p:spTree>
    <p:extLst>
      <p:ext uri="{BB962C8B-B14F-4D97-AF65-F5344CB8AC3E}">
        <p14:creationId xmlns:p14="http://schemas.microsoft.com/office/powerpoint/2010/main" val="1628822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332135-01CE-4CE4-9278-98ED54193CF8}" type="datetimeFigureOut">
              <a:rPr lang="en-US" smtClean="0"/>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AA7089-3CB5-4F91-B1E0-DE4006092C4F}" type="slidenum">
              <a:rPr lang="en-US" smtClean="0"/>
              <a:t>‹#›</a:t>
            </a:fld>
            <a:endParaRPr lang="en-US" dirty="0"/>
          </a:p>
        </p:txBody>
      </p:sp>
    </p:spTree>
    <p:extLst>
      <p:ext uri="{BB962C8B-B14F-4D97-AF65-F5344CB8AC3E}">
        <p14:creationId xmlns:p14="http://schemas.microsoft.com/office/powerpoint/2010/main" val="141708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332135-01CE-4CE4-9278-98ED54193CF8}" type="datetimeFigureOut">
              <a:rPr lang="en-US" smtClean="0"/>
              <a:t>10/6/2024</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AA7089-3CB5-4F91-B1E0-DE4006092C4F}" type="slidenum">
              <a:rPr lang="en-US" smtClean="0"/>
              <a:t>‹#›</a:t>
            </a:fld>
            <a:endParaRPr lang="en-US" dirty="0"/>
          </a:p>
        </p:txBody>
      </p:sp>
    </p:spTree>
    <p:extLst>
      <p:ext uri="{BB962C8B-B14F-4D97-AF65-F5344CB8AC3E}">
        <p14:creationId xmlns:p14="http://schemas.microsoft.com/office/powerpoint/2010/main" val="3645648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tiff"/></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49E612EC-8144-4F73-B6DA-EA3781764D09}"/>
              </a:ext>
            </a:extLst>
          </p:cNvPr>
          <p:cNvSpPr txBox="1"/>
          <p:nvPr/>
        </p:nvSpPr>
        <p:spPr>
          <a:xfrm>
            <a:off x="6366983" y="1447800"/>
            <a:ext cx="4177018" cy="369332"/>
          </a:xfrm>
          <a:prstGeom prst="rect">
            <a:avLst/>
          </a:prstGeom>
          <a:solidFill>
            <a:schemeClr val="bg1">
              <a:lumMod val="50000"/>
            </a:schemeClr>
          </a:solidFill>
        </p:spPr>
        <p:txBody>
          <a:bodyPr wrap="square" rtlCol="0">
            <a:spAutoFit/>
          </a:bodyPr>
          <a:lstStyle/>
          <a:p>
            <a:r>
              <a:rPr lang="en-US" b="1" i="1" dirty="0">
                <a:solidFill>
                  <a:schemeClr val="bg1"/>
                </a:solidFill>
                <a:latin typeface="Arial" panose="020B0604020202020204" pitchFamily="34" charset="0"/>
                <a:cs typeface="Arial" panose="020B0604020202020204" pitchFamily="34" charset="0"/>
              </a:rPr>
              <a:t>AIN93M : Groups 1, 3, 5, 6, 9 and 10 </a:t>
            </a:r>
          </a:p>
        </p:txBody>
      </p:sp>
      <p:sp>
        <p:nvSpPr>
          <p:cNvPr id="44" name="Right Brace 43">
            <a:extLst>
              <a:ext uri="{FF2B5EF4-FFF2-40B4-BE49-F238E27FC236}">
                <a16:creationId xmlns:a16="http://schemas.microsoft.com/office/drawing/2014/main" id="{DCCC31B8-DFB1-43B2-9EE2-49D9D2732F66}"/>
              </a:ext>
            </a:extLst>
          </p:cNvPr>
          <p:cNvSpPr/>
          <p:nvPr/>
        </p:nvSpPr>
        <p:spPr>
          <a:xfrm rot="16200000">
            <a:off x="8125969" y="-1275394"/>
            <a:ext cx="517242" cy="68605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46" name="Group 45">
            <a:extLst>
              <a:ext uri="{FF2B5EF4-FFF2-40B4-BE49-F238E27FC236}">
                <a16:creationId xmlns:a16="http://schemas.microsoft.com/office/drawing/2014/main" id="{F7B846B6-100C-4330-B991-5730350A2BCC}"/>
              </a:ext>
            </a:extLst>
          </p:cNvPr>
          <p:cNvGrpSpPr/>
          <p:nvPr/>
        </p:nvGrpSpPr>
        <p:grpSpPr>
          <a:xfrm>
            <a:off x="4261694" y="3766591"/>
            <a:ext cx="7655021" cy="710592"/>
            <a:chOff x="2341692" y="3971289"/>
            <a:chExt cx="6168054" cy="687136"/>
          </a:xfrm>
        </p:grpSpPr>
        <p:grpSp>
          <p:nvGrpSpPr>
            <p:cNvPr id="52" name="Group 51">
              <a:extLst>
                <a:ext uri="{FF2B5EF4-FFF2-40B4-BE49-F238E27FC236}">
                  <a16:creationId xmlns:a16="http://schemas.microsoft.com/office/drawing/2014/main" id="{3BBEC3EB-3728-4AEA-9DAB-3F454CCFC8D6}"/>
                </a:ext>
              </a:extLst>
            </p:cNvPr>
            <p:cNvGrpSpPr/>
            <p:nvPr/>
          </p:nvGrpSpPr>
          <p:grpSpPr>
            <a:xfrm>
              <a:off x="2871401" y="3982714"/>
              <a:ext cx="5510599" cy="282911"/>
              <a:chOff x="2871401" y="3940268"/>
              <a:chExt cx="5510599" cy="282911"/>
            </a:xfrm>
            <a:solidFill>
              <a:schemeClr val="accent1">
                <a:lumMod val="60000"/>
                <a:lumOff val="40000"/>
              </a:schemeClr>
            </a:solidFill>
          </p:grpSpPr>
          <p:sp>
            <p:nvSpPr>
              <p:cNvPr id="57" name="Flowchart: Process 56">
                <a:extLst>
                  <a:ext uri="{FF2B5EF4-FFF2-40B4-BE49-F238E27FC236}">
                    <a16:creationId xmlns:a16="http://schemas.microsoft.com/office/drawing/2014/main" id="{7E8069FA-2A33-4C0F-8542-7635E007A7A5}"/>
                  </a:ext>
                </a:extLst>
              </p:cNvPr>
              <p:cNvSpPr/>
              <p:nvPr/>
            </p:nvSpPr>
            <p:spPr>
              <a:xfrm>
                <a:off x="2871401" y="3940268"/>
                <a:ext cx="838201" cy="282911"/>
              </a:xfrm>
              <a:prstGeom prst="flowChartProces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8" name="Flowchart: Process 57">
                <a:extLst>
                  <a:ext uri="{FF2B5EF4-FFF2-40B4-BE49-F238E27FC236}">
                    <a16:creationId xmlns:a16="http://schemas.microsoft.com/office/drawing/2014/main" id="{41C90006-627B-47B7-9719-AFD9FD1309A6}"/>
                  </a:ext>
                </a:extLst>
              </p:cNvPr>
              <p:cNvSpPr/>
              <p:nvPr/>
            </p:nvSpPr>
            <p:spPr>
              <a:xfrm>
                <a:off x="3694913" y="3943943"/>
                <a:ext cx="4687087" cy="277001"/>
              </a:xfrm>
              <a:prstGeom prst="flowChartProcess">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53" name="TextBox 52">
              <a:extLst>
                <a:ext uri="{FF2B5EF4-FFF2-40B4-BE49-F238E27FC236}">
                  <a16:creationId xmlns:a16="http://schemas.microsoft.com/office/drawing/2014/main" id="{F9293A8A-77D7-4418-9594-D0DB76740035}"/>
                </a:ext>
              </a:extLst>
            </p:cNvPr>
            <p:cNvSpPr txBox="1"/>
            <p:nvPr/>
          </p:nvSpPr>
          <p:spPr>
            <a:xfrm>
              <a:off x="2341692" y="4301284"/>
              <a:ext cx="6168054" cy="357141"/>
            </a:xfrm>
            <a:prstGeom prst="rect">
              <a:avLst/>
            </a:prstGeom>
            <a:noFill/>
          </p:spPr>
          <p:txBody>
            <a:bodyPr wrap="square" rtlCol="0">
              <a:spAutoFit/>
            </a:bodyPr>
            <a:lstStyle/>
            <a:p>
              <a:r>
                <a:rPr lang="en-US" b="1" i="1" dirty="0">
                  <a:latin typeface="Arial" panose="020B0604020202020204" pitchFamily="34" charset="0"/>
                  <a:cs typeface="Arial" panose="020B0604020202020204" pitchFamily="34" charset="0"/>
                </a:rPr>
                <a:t>Week               0           1          2                   4          5         6                    8</a:t>
              </a:r>
            </a:p>
          </p:txBody>
        </p:sp>
        <p:sp>
          <p:nvSpPr>
            <p:cNvPr id="56" name="TextBox 55">
              <a:extLst>
                <a:ext uri="{FF2B5EF4-FFF2-40B4-BE49-F238E27FC236}">
                  <a16:creationId xmlns:a16="http://schemas.microsoft.com/office/drawing/2014/main" id="{47E2EBB0-FC61-4C76-AFF1-59FFE6422F4D}"/>
                </a:ext>
              </a:extLst>
            </p:cNvPr>
            <p:cNvSpPr txBox="1"/>
            <p:nvPr/>
          </p:nvSpPr>
          <p:spPr>
            <a:xfrm>
              <a:off x="8254254" y="3971289"/>
              <a:ext cx="255492" cy="341803"/>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X</a:t>
              </a:r>
            </a:p>
          </p:txBody>
        </p:sp>
      </p:grpSp>
      <p:sp>
        <p:nvSpPr>
          <p:cNvPr id="47" name="TextBox 46">
            <a:extLst>
              <a:ext uri="{FF2B5EF4-FFF2-40B4-BE49-F238E27FC236}">
                <a16:creationId xmlns:a16="http://schemas.microsoft.com/office/drawing/2014/main" id="{8CDD03F1-876A-4A34-9BB0-3BC90DBB374F}"/>
              </a:ext>
            </a:extLst>
          </p:cNvPr>
          <p:cNvSpPr txBox="1"/>
          <p:nvPr/>
        </p:nvSpPr>
        <p:spPr>
          <a:xfrm>
            <a:off x="6501439" y="2540519"/>
            <a:ext cx="5146956" cy="646331"/>
          </a:xfrm>
          <a:prstGeom prst="rect">
            <a:avLst/>
          </a:prstGeom>
          <a:solidFill>
            <a:schemeClr val="bg1">
              <a:lumMod val="50000"/>
            </a:schemeClr>
          </a:solidFill>
        </p:spPr>
        <p:txBody>
          <a:bodyPr wrap="square" rtlCol="0">
            <a:spAutoFit/>
          </a:bodyPr>
          <a:lstStyle/>
          <a:p>
            <a:r>
              <a:rPr lang="en-US" b="1" i="1" dirty="0">
                <a:solidFill>
                  <a:schemeClr val="bg1"/>
                </a:solidFill>
                <a:latin typeface="Arial" panose="020B0604020202020204" pitchFamily="34" charset="0"/>
                <a:cs typeface="Arial" panose="020B0604020202020204" pitchFamily="34" charset="0"/>
              </a:rPr>
              <a:t>AIN93M  + 0.05% PEITC Groups 2, 4,8 and 12</a:t>
            </a:r>
          </a:p>
          <a:p>
            <a:r>
              <a:rPr lang="en-US" b="1" i="1" dirty="0">
                <a:solidFill>
                  <a:schemeClr val="bg1"/>
                </a:solidFill>
                <a:latin typeface="Arial" panose="020B0604020202020204" pitchFamily="34" charset="0"/>
                <a:cs typeface="Arial" panose="020B0604020202020204" pitchFamily="34" charset="0"/>
              </a:rPr>
              <a:t>AIN93M  + Cranberry: Groups 7 and 11</a:t>
            </a:r>
          </a:p>
        </p:txBody>
      </p:sp>
      <p:sp>
        <p:nvSpPr>
          <p:cNvPr id="48" name="Right Brace 47">
            <a:extLst>
              <a:ext uri="{FF2B5EF4-FFF2-40B4-BE49-F238E27FC236}">
                <a16:creationId xmlns:a16="http://schemas.microsoft.com/office/drawing/2014/main" id="{5F2D4942-3F9E-46F4-97D5-B3A2AD5AD21A}"/>
              </a:ext>
            </a:extLst>
          </p:cNvPr>
          <p:cNvSpPr/>
          <p:nvPr/>
        </p:nvSpPr>
        <p:spPr>
          <a:xfrm rot="16200000">
            <a:off x="8625723" y="586213"/>
            <a:ext cx="517241" cy="581739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782F21AE-6306-4CE4-AE78-F8D279AC45BB}"/>
              </a:ext>
            </a:extLst>
          </p:cNvPr>
          <p:cNvSpPr txBox="1"/>
          <p:nvPr/>
        </p:nvSpPr>
        <p:spPr>
          <a:xfrm>
            <a:off x="6639905" y="3744743"/>
            <a:ext cx="319482" cy="361938"/>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X</a:t>
            </a:r>
          </a:p>
        </p:txBody>
      </p:sp>
      <p:sp>
        <p:nvSpPr>
          <p:cNvPr id="50" name="Down Arrow 12">
            <a:extLst>
              <a:ext uri="{FF2B5EF4-FFF2-40B4-BE49-F238E27FC236}">
                <a16:creationId xmlns:a16="http://schemas.microsoft.com/office/drawing/2014/main" id="{4A8AD314-084C-42D5-BD2C-B26E6F0C4050}"/>
              </a:ext>
            </a:extLst>
          </p:cNvPr>
          <p:cNvSpPr/>
          <p:nvPr/>
        </p:nvSpPr>
        <p:spPr>
          <a:xfrm rot="10800000">
            <a:off x="5284358" y="4196461"/>
            <a:ext cx="285855" cy="401440"/>
          </a:xfrm>
          <a:prstGeom prst="down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29823F02-690A-4EFC-BF13-E219A3642629}"/>
              </a:ext>
            </a:extLst>
          </p:cNvPr>
          <p:cNvSpPr txBox="1"/>
          <p:nvPr/>
        </p:nvSpPr>
        <p:spPr>
          <a:xfrm>
            <a:off x="4261695" y="4583056"/>
            <a:ext cx="2366118" cy="923330"/>
          </a:xfrm>
          <a:prstGeom prst="rect">
            <a:avLst/>
          </a:prstGeom>
          <a:noFill/>
        </p:spPr>
        <p:txBody>
          <a:bodyPr wrap="square" rtlCol="0">
            <a:spAutoFit/>
          </a:bodyPr>
          <a:lstStyle/>
          <a:p>
            <a:pPr algn="ctr"/>
            <a:r>
              <a:rPr lang="en-US" b="1" i="1" dirty="0">
                <a:latin typeface="Arial" panose="020B0604020202020204" pitchFamily="34" charset="0"/>
                <a:cs typeface="Arial" panose="020B0604020202020204" pitchFamily="34" charset="0"/>
              </a:rPr>
              <a:t>Gut microbiota equalization period (2 weeks</a:t>
            </a:r>
            <a:r>
              <a:rPr lang="en-US" sz="1200" b="1" i="1" dirty="0">
                <a:latin typeface="Arial" panose="020B0604020202020204" pitchFamily="34" charset="0"/>
                <a:cs typeface="Arial" panose="020B0604020202020204" pitchFamily="34" charset="0"/>
              </a:rPr>
              <a:t>)</a:t>
            </a:r>
          </a:p>
        </p:txBody>
      </p:sp>
      <p:sp>
        <p:nvSpPr>
          <p:cNvPr id="40" name="Right Brace 39">
            <a:extLst>
              <a:ext uri="{FF2B5EF4-FFF2-40B4-BE49-F238E27FC236}">
                <a16:creationId xmlns:a16="http://schemas.microsoft.com/office/drawing/2014/main" id="{85D3E0EC-6223-4AE9-963E-4705016C2526}"/>
              </a:ext>
            </a:extLst>
          </p:cNvPr>
          <p:cNvSpPr/>
          <p:nvPr/>
        </p:nvSpPr>
        <p:spPr>
          <a:xfrm rot="16200000">
            <a:off x="5189515" y="2991692"/>
            <a:ext cx="517250" cy="10064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2613D14-ED52-44DB-A12B-52CEEB8777DD}"/>
              </a:ext>
            </a:extLst>
          </p:cNvPr>
          <p:cNvSpPr txBox="1"/>
          <p:nvPr/>
        </p:nvSpPr>
        <p:spPr>
          <a:xfrm>
            <a:off x="4515486" y="2413484"/>
            <a:ext cx="1831595" cy="923330"/>
          </a:xfrm>
          <a:prstGeom prst="rect">
            <a:avLst/>
          </a:prstGeom>
          <a:solidFill>
            <a:schemeClr val="bg1">
              <a:lumMod val="50000"/>
            </a:schemeClr>
          </a:solidFill>
        </p:spPr>
        <p:txBody>
          <a:bodyPr wrap="square" rtlCol="0">
            <a:spAutoFit/>
          </a:bodyPr>
          <a:lstStyle/>
          <a:p>
            <a:pPr algn="ctr"/>
            <a:r>
              <a:rPr lang="en-US" b="1" i="1" dirty="0">
                <a:solidFill>
                  <a:schemeClr val="bg1"/>
                </a:solidFill>
                <a:latin typeface="Arial" panose="020B0604020202020204" pitchFamily="34" charset="0"/>
                <a:cs typeface="Arial" panose="020B0604020202020204" pitchFamily="34" charset="0"/>
              </a:rPr>
              <a:t>AIN93M:  Groups 2, 4,</a:t>
            </a:r>
          </a:p>
          <a:p>
            <a:pPr algn="ctr"/>
            <a:r>
              <a:rPr lang="en-US" b="1" i="1" dirty="0">
                <a:solidFill>
                  <a:schemeClr val="bg1"/>
                </a:solidFill>
                <a:latin typeface="Arial" panose="020B0604020202020204" pitchFamily="34" charset="0"/>
                <a:cs typeface="Arial" panose="020B0604020202020204" pitchFamily="34" charset="0"/>
              </a:rPr>
              <a:t> 7, 8, 11 and 12</a:t>
            </a:r>
          </a:p>
        </p:txBody>
      </p:sp>
      <p:sp>
        <p:nvSpPr>
          <p:cNvPr id="33" name="TextBox 32">
            <a:extLst>
              <a:ext uri="{FF2B5EF4-FFF2-40B4-BE49-F238E27FC236}">
                <a16:creationId xmlns:a16="http://schemas.microsoft.com/office/drawing/2014/main" id="{AB333A79-9CE3-4EA3-B2DE-EF726E1209AB}"/>
              </a:ext>
            </a:extLst>
          </p:cNvPr>
          <p:cNvSpPr txBox="1"/>
          <p:nvPr/>
        </p:nvSpPr>
        <p:spPr>
          <a:xfrm>
            <a:off x="344842" y="1289953"/>
            <a:ext cx="3962837" cy="4278094"/>
          </a:xfrm>
          <a:prstGeom prst="rect">
            <a:avLst/>
          </a:prstGeom>
          <a:solidFill>
            <a:schemeClr val="bg1">
              <a:lumMod val="50000"/>
            </a:schemeClr>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Experiment 1: </a:t>
            </a:r>
          </a:p>
          <a:p>
            <a:r>
              <a:rPr lang="en-US" sz="1600" b="1" i="1" dirty="0">
                <a:solidFill>
                  <a:schemeClr val="bg1"/>
                </a:solidFill>
                <a:latin typeface="Arial" panose="020B0604020202020204" pitchFamily="34" charset="0"/>
                <a:cs typeface="Arial" panose="020B0604020202020204" pitchFamily="34" charset="0"/>
              </a:rPr>
              <a:t>Group1: Nrf2-/-, AIN93M (N=9)</a:t>
            </a:r>
          </a:p>
          <a:p>
            <a:r>
              <a:rPr lang="en-US" sz="1600" b="1" i="1" dirty="0">
                <a:solidFill>
                  <a:schemeClr val="bg1"/>
                </a:solidFill>
                <a:latin typeface="Arial" panose="020B0604020202020204" pitchFamily="34" charset="0"/>
                <a:cs typeface="Arial" panose="020B0604020202020204" pitchFamily="34" charset="0"/>
              </a:rPr>
              <a:t>Group2: Nrf2-/-, PEITC (N=9)</a:t>
            </a:r>
          </a:p>
          <a:p>
            <a:endParaRPr lang="en-US" sz="1600" b="1" i="1"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Experiment 2:</a:t>
            </a:r>
          </a:p>
          <a:p>
            <a:r>
              <a:rPr lang="en-US" sz="1600" b="1" i="1" dirty="0">
                <a:solidFill>
                  <a:schemeClr val="bg1"/>
                </a:solidFill>
                <a:latin typeface="Arial" panose="020B0604020202020204" pitchFamily="34" charset="0"/>
                <a:cs typeface="Arial" panose="020B0604020202020204" pitchFamily="34" charset="0"/>
              </a:rPr>
              <a:t>Group3: WT, AIN93M (N=5)</a:t>
            </a:r>
          </a:p>
          <a:p>
            <a:r>
              <a:rPr lang="en-US" sz="1600" b="1" i="1" dirty="0">
                <a:solidFill>
                  <a:schemeClr val="bg1"/>
                </a:solidFill>
                <a:latin typeface="Arial" panose="020B0604020202020204" pitchFamily="34" charset="0"/>
                <a:cs typeface="Arial" panose="020B0604020202020204" pitchFamily="34" charset="0"/>
              </a:rPr>
              <a:t>Group4: WT, PEITC (N=5)</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Experiment 3:</a:t>
            </a:r>
          </a:p>
          <a:p>
            <a:r>
              <a:rPr lang="en-US" sz="1600" b="1" i="1" dirty="0">
                <a:solidFill>
                  <a:schemeClr val="bg1"/>
                </a:solidFill>
                <a:latin typeface="Arial" panose="020B0604020202020204" pitchFamily="34" charset="0"/>
                <a:cs typeface="Arial" panose="020B0604020202020204" pitchFamily="34" charset="0"/>
              </a:rPr>
              <a:t>Group5: WT, AIN93M (N=5)</a:t>
            </a:r>
          </a:p>
          <a:p>
            <a:r>
              <a:rPr lang="en-US" sz="1600" b="1" i="1" dirty="0">
                <a:solidFill>
                  <a:schemeClr val="bg1"/>
                </a:solidFill>
                <a:latin typeface="Arial" panose="020B0604020202020204" pitchFamily="34" charset="0"/>
                <a:cs typeface="Arial" panose="020B0604020202020204" pitchFamily="34" charset="0"/>
              </a:rPr>
              <a:t>Group6: WT, AIN93M, DSS (N=5)</a:t>
            </a:r>
          </a:p>
          <a:p>
            <a:r>
              <a:rPr lang="en-US" sz="1600" b="1" i="1" dirty="0">
                <a:solidFill>
                  <a:schemeClr val="bg1"/>
                </a:solidFill>
                <a:latin typeface="Arial" panose="020B0604020202020204" pitchFamily="34" charset="0"/>
                <a:cs typeface="Arial" panose="020B0604020202020204" pitchFamily="34" charset="0"/>
              </a:rPr>
              <a:t>Group7: WT, Cranberry, DSS (N=5)</a:t>
            </a:r>
          </a:p>
          <a:p>
            <a:r>
              <a:rPr lang="en-US" sz="1600" b="1" i="1" dirty="0">
                <a:solidFill>
                  <a:schemeClr val="bg1"/>
                </a:solidFill>
                <a:latin typeface="Arial" panose="020B0604020202020204" pitchFamily="34" charset="0"/>
                <a:cs typeface="Arial" panose="020B0604020202020204" pitchFamily="34" charset="0"/>
              </a:rPr>
              <a:t>Group8: WT, PEITC, DSS (N=5)</a:t>
            </a:r>
          </a:p>
          <a:p>
            <a:r>
              <a:rPr lang="en-US" sz="1600" b="1" i="1" dirty="0">
                <a:solidFill>
                  <a:schemeClr val="bg1"/>
                </a:solidFill>
                <a:latin typeface="Arial" panose="020B0604020202020204" pitchFamily="34" charset="0"/>
                <a:cs typeface="Arial" panose="020B0604020202020204" pitchFamily="34" charset="0"/>
              </a:rPr>
              <a:t>Group9: Nrf2-/-, AIN93M (N=5)</a:t>
            </a:r>
          </a:p>
          <a:p>
            <a:r>
              <a:rPr lang="en-US" sz="1600" b="1" i="1" dirty="0">
                <a:solidFill>
                  <a:schemeClr val="bg1"/>
                </a:solidFill>
                <a:latin typeface="Arial" panose="020B0604020202020204" pitchFamily="34" charset="0"/>
                <a:cs typeface="Arial" panose="020B0604020202020204" pitchFamily="34" charset="0"/>
              </a:rPr>
              <a:t>Group10: Nrf2-/-, AIN93M, DSS (N=5)</a:t>
            </a:r>
          </a:p>
          <a:p>
            <a:r>
              <a:rPr lang="en-US" sz="1600" b="1" i="1" dirty="0">
                <a:solidFill>
                  <a:schemeClr val="bg1"/>
                </a:solidFill>
                <a:latin typeface="Arial" panose="020B0604020202020204" pitchFamily="34" charset="0"/>
                <a:cs typeface="Arial" panose="020B0604020202020204" pitchFamily="34" charset="0"/>
              </a:rPr>
              <a:t>Group11: Nrf2-/-, Cranberry, DSS (N=5)</a:t>
            </a:r>
          </a:p>
          <a:p>
            <a:r>
              <a:rPr lang="en-US" sz="1600" b="1" i="1" dirty="0">
                <a:solidFill>
                  <a:schemeClr val="bg1"/>
                </a:solidFill>
                <a:latin typeface="Arial" panose="020B0604020202020204" pitchFamily="34" charset="0"/>
                <a:cs typeface="Arial" panose="020B0604020202020204" pitchFamily="34" charset="0"/>
              </a:rPr>
              <a:t>Group12: Nrf2-/-, PEITC, DSS (N=5)</a:t>
            </a:r>
          </a:p>
        </p:txBody>
      </p:sp>
      <p:sp>
        <p:nvSpPr>
          <p:cNvPr id="34" name="TextBox 33">
            <a:extLst>
              <a:ext uri="{FF2B5EF4-FFF2-40B4-BE49-F238E27FC236}">
                <a16:creationId xmlns:a16="http://schemas.microsoft.com/office/drawing/2014/main" id="{214154AF-DF5B-490F-9337-6C29E90ED384}"/>
              </a:ext>
            </a:extLst>
          </p:cNvPr>
          <p:cNvSpPr txBox="1"/>
          <p:nvPr/>
        </p:nvSpPr>
        <p:spPr>
          <a:xfrm>
            <a:off x="5803759" y="3744743"/>
            <a:ext cx="319482" cy="361938"/>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X</a:t>
            </a:r>
          </a:p>
        </p:txBody>
      </p:sp>
      <p:pic>
        <p:nvPicPr>
          <p:cNvPr id="3" name="Picture 2">
            <a:extLst>
              <a:ext uri="{FF2B5EF4-FFF2-40B4-BE49-F238E27FC236}">
                <a16:creationId xmlns:a16="http://schemas.microsoft.com/office/drawing/2014/main" id="{ABF12E8B-35FB-4D94-9226-D0721BF63B84}"/>
              </a:ext>
            </a:extLst>
          </p:cNvPr>
          <p:cNvPicPr>
            <a:picLocks noChangeAspect="1"/>
          </p:cNvPicPr>
          <p:nvPr/>
        </p:nvPicPr>
        <p:blipFill>
          <a:blip r:embed="rId3"/>
          <a:stretch>
            <a:fillRect/>
          </a:stretch>
        </p:blipFill>
        <p:spPr>
          <a:xfrm>
            <a:off x="7368603" y="3726899"/>
            <a:ext cx="377985" cy="432854"/>
          </a:xfrm>
          <a:prstGeom prst="rect">
            <a:avLst/>
          </a:prstGeom>
        </p:spPr>
      </p:pic>
      <p:sp>
        <p:nvSpPr>
          <p:cNvPr id="26" name="TextBox 25">
            <a:extLst>
              <a:ext uri="{FF2B5EF4-FFF2-40B4-BE49-F238E27FC236}">
                <a16:creationId xmlns:a16="http://schemas.microsoft.com/office/drawing/2014/main" id="{7B4AC7A4-7ABA-4172-AC54-654AEEF93C14}"/>
              </a:ext>
            </a:extLst>
          </p:cNvPr>
          <p:cNvSpPr txBox="1"/>
          <p:nvPr/>
        </p:nvSpPr>
        <p:spPr>
          <a:xfrm>
            <a:off x="8760913" y="3732853"/>
            <a:ext cx="319482" cy="361938"/>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X</a:t>
            </a:r>
          </a:p>
        </p:txBody>
      </p:sp>
      <p:sp>
        <p:nvSpPr>
          <p:cNvPr id="21" name="TextBox 20">
            <a:extLst>
              <a:ext uri="{FF2B5EF4-FFF2-40B4-BE49-F238E27FC236}">
                <a16:creationId xmlns:a16="http://schemas.microsoft.com/office/drawing/2014/main" id="{8C1A751C-A0D1-40FC-9D55-628D511CCC81}"/>
              </a:ext>
            </a:extLst>
          </p:cNvPr>
          <p:cNvSpPr txBox="1"/>
          <p:nvPr/>
        </p:nvSpPr>
        <p:spPr>
          <a:xfrm>
            <a:off x="10214159" y="3766940"/>
            <a:ext cx="319482" cy="361938"/>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X</a:t>
            </a:r>
          </a:p>
        </p:txBody>
      </p:sp>
      <p:sp>
        <p:nvSpPr>
          <p:cNvPr id="2" name="TextBox 1">
            <a:extLst>
              <a:ext uri="{FF2B5EF4-FFF2-40B4-BE49-F238E27FC236}">
                <a16:creationId xmlns:a16="http://schemas.microsoft.com/office/drawing/2014/main" id="{67F4651A-CE51-214E-C264-5A69203472A9}"/>
              </a:ext>
            </a:extLst>
          </p:cNvPr>
          <p:cNvSpPr txBox="1"/>
          <p:nvPr/>
        </p:nvSpPr>
        <p:spPr>
          <a:xfrm>
            <a:off x="9527039" y="3753531"/>
            <a:ext cx="319482" cy="361938"/>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3408535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289F08C0-C599-359F-27F0-A0358A12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112" y="1066800"/>
            <a:ext cx="7315200" cy="4876800"/>
          </a:xfrm>
          <a:prstGeom prst="rect">
            <a:avLst/>
          </a:prstGeom>
        </p:spPr>
      </p:pic>
    </p:spTree>
    <p:extLst>
      <p:ext uri="{BB962C8B-B14F-4D97-AF65-F5344CB8AC3E}">
        <p14:creationId xmlns:p14="http://schemas.microsoft.com/office/powerpoint/2010/main" val="2820105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56D5EEE-792A-AFB1-BE8D-F85ADFC85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12" y="335392"/>
            <a:ext cx="8686800" cy="6080537"/>
          </a:xfrm>
          <a:prstGeom prst="rect">
            <a:avLst/>
          </a:prstGeom>
        </p:spPr>
      </p:pic>
    </p:spTree>
    <p:extLst>
      <p:ext uri="{BB962C8B-B14F-4D97-AF65-F5344CB8AC3E}">
        <p14:creationId xmlns:p14="http://schemas.microsoft.com/office/powerpoint/2010/main" val="3402514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hematic&#10;&#10;Description automatically generated">
            <a:extLst>
              <a:ext uri="{FF2B5EF4-FFF2-40B4-BE49-F238E27FC236}">
                <a16:creationId xmlns:a16="http://schemas.microsoft.com/office/drawing/2014/main" id="{91E7DBB7-3B05-08B5-39A3-0B99555AA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87" y="0"/>
            <a:ext cx="12037050" cy="6858000"/>
          </a:xfrm>
          <a:prstGeom prst="rect">
            <a:avLst/>
          </a:prstGeom>
        </p:spPr>
      </p:pic>
    </p:spTree>
    <p:extLst>
      <p:ext uri="{BB962C8B-B14F-4D97-AF65-F5344CB8AC3E}">
        <p14:creationId xmlns:p14="http://schemas.microsoft.com/office/powerpoint/2010/main" val="765584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FBD988-861B-45BF-9325-8B92821AFE8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212" y="533400"/>
            <a:ext cx="5486400" cy="5486400"/>
          </a:xfrm>
          <a:prstGeom prst="rect">
            <a:avLst/>
          </a:prstGeom>
          <a:noFill/>
          <a:ln>
            <a:noFill/>
          </a:ln>
        </p:spPr>
      </p:pic>
      <p:pic>
        <p:nvPicPr>
          <p:cNvPr id="4" name="Picture 3">
            <a:extLst>
              <a:ext uri="{FF2B5EF4-FFF2-40B4-BE49-F238E27FC236}">
                <a16:creationId xmlns:a16="http://schemas.microsoft.com/office/drawing/2014/main" id="{6AD49757-3F6C-447E-802F-55F40B55C04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9213" y="533400"/>
            <a:ext cx="5486400" cy="5486400"/>
          </a:xfrm>
          <a:prstGeom prst="rect">
            <a:avLst/>
          </a:prstGeom>
          <a:noFill/>
          <a:ln>
            <a:noFill/>
          </a:ln>
        </p:spPr>
      </p:pic>
      <p:sp>
        <p:nvSpPr>
          <p:cNvPr id="5" name="TextBox 4">
            <a:extLst>
              <a:ext uri="{FF2B5EF4-FFF2-40B4-BE49-F238E27FC236}">
                <a16:creationId xmlns:a16="http://schemas.microsoft.com/office/drawing/2014/main" id="{4E618D8A-1EA9-4558-9CAA-8CB04D2E6620}"/>
              </a:ext>
            </a:extLst>
          </p:cNvPr>
          <p:cNvSpPr txBox="1"/>
          <p:nvPr/>
        </p:nvSpPr>
        <p:spPr>
          <a:xfrm>
            <a:off x="144354" y="533400"/>
            <a:ext cx="317716" cy="369332"/>
          </a:xfrm>
          <a:prstGeom prst="rect">
            <a:avLst/>
          </a:prstGeom>
          <a:noFill/>
        </p:spPr>
        <p:txBody>
          <a:bodyPr wrap="none" rtlCol="0">
            <a:spAutoFit/>
          </a:bodyPr>
          <a:lstStyle/>
          <a:p>
            <a:r>
              <a:rPr lang="en-US" dirty="0"/>
              <a:t>A</a:t>
            </a:r>
          </a:p>
        </p:txBody>
      </p:sp>
      <p:sp>
        <p:nvSpPr>
          <p:cNvPr id="6" name="TextBox 5">
            <a:extLst>
              <a:ext uri="{FF2B5EF4-FFF2-40B4-BE49-F238E27FC236}">
                <a16:creationId xmlns:a16="http://schemas.microsoft.com/office/drawing/2014/main" id="{2F1F1E69-2841-41E1-97A0-2D57DF597A9D}"/>
              </a:ext>
            </a:extLst>
          </p:cNvPr>
          <p:cNvSpPr txBox="1"/>
          <p:nvPr/>
        </p:nvSpPr>
        <p:spPr>
          <a:xfrm>
            <a:off x="6094412" y="533400"/>
            <a:ext cx="309700"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1605509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F69AB0-77C5-407E-BA8D-99ACCD9AAF7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8012" y="533400"/>
            <a:ext cx="9982200" cy="3657600"/>
          </a:xfrm>
          <a:prstGeom prst="rect">
            <a:avLst/>
          </a:prstGeom>
        </p:spPr>
      </p:pic>
    </p:spTree>
    <p:extLst>
      <p:ext uri="{BB962C8B-B14F-4D97-AF65-F5344CB8AC3E}">
        <p14:creationId xmlns:p14="http://schemas.microsoft.com/office/powerpoint/2010/main" val="3907427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F22176-9146-4FD7-A4E4-6937B35DE10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0412" y="2133600"/>
            <a:ext cx="10668000" cy="1981200"/>
          </a:xfrm>
          <a:prstGeom prst="rect">
            <a:avLst/>
          </a:prstGeom>
        </p:spPr>
      </p:pic>
    </p:spTree>
    <p:extLst>
      <p:ext uri="{BB962C8B-B14F-4D97-AF65-F5344CB8AC3E}">
        <p14:creationId xmlns:p14="http://schemas.microsoft.com/office/powerpoint/2010/main" val="4088103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BA15E52-E7C4-4CA3-A376-CE8757531FCA}"/>
              </a:ext>
            </a:extLst>
          </p:cNvPr>
          <p:cNvGraphicFramePr>
            <a:graphicFrameLocks noGrp="1"/>
          </p:cNvGraphicFramePr>
          <p:nvPr>
            <p:extLst>
              <p:ext uri="{D42A27DB-BD31-4B8C-83A1-F6EECF244321}">
                <p14:modId xmlns:p14="http://schemas.microsoft.com/office/powerpoint/2010/main" val="3273909681"/>
              </p:ext>
            </p:extLst>
          </p:nvPr>
        </p:nvGraphicFramePr>
        <p:xfrm>
          <a:off x="3576637" y="2963989"/>
          <a:ext cx="5035550" cy="930021"/>
        </p:xfrm>
        <a:graphic>
          <a:graphicData uri="http://schemas.openxmlformats.org/drawingml/2006/table">
            <a:tbl>
              <a:tblPr firstRow="1" firstCol="1" bandRow="1">
                <a:tableStyleId>{5940675A-B579-460E-94D1-54222C63F5DA}</a:tableStyleId>
              </a:tblPr>
              <a:tblGrid>
                <a:gridCol w="2669274">
                  <a:extLst>
                    <a:ext uri="{9D8B030D-6E8A-4147-A177-3AD203B41FA5}">
                      <a16:colId xmlns:a16="http://schemas.microsoft.com/office/drawing/2014/main" val="578511539"/>
                    </a:ext>
                  </a:extLst>
                </a:gridCol>
                <a:gridCol w="2366276">
                  <a:extLst>
                    <a:ext uri="{9D8B030D-6E8A-4147-A177-3AD203B41FA5}">
                      <a16:colId xmlns:a16="http://schemas.microsoft.com/office/drawing/2014/main" val="3125829986"/>
                    </a:ext>
                  </a:extLst>
                </a:gridCol>
              </a:tblGrid>
              <a:tr h="180975">
                <a:tc>
                  <a:txBody>
                    <a:bodyPr/>
                    <a:lstStyle/>
                    <a:p>
                      <a:pPr marL="0" marR="0" algn="ctr">
                        <a:lnSpc>
                          <a:spcPct val="200000"/>
                        </a:lnSpc>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Forward Primer</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kern="100">
                          <a:effectLst/>
                          <a:latin typeface="Times New Roman" panose="02020603050405020304" pitchFamily="18" charset="0"/>
                          <a:cs typeface="Times New Roman" panose="02020603050405020304" pitchFamily="18" charset="0"/>
                        </a:rPr>
                        <a:t>Reverse Primer</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90013840"/>
                  </a:ext>
                </a:extLst>
              </a:tr>
              <a:tr h="180975">
                <a:tc>
                  <a:txBody>
                    <a:bodyPr/>
                    <a:lstStyle/>
                    <a:p>
                      <a:pPr marL="0" marR="0" algn="ctr">
                        <a:lnSpc>
                          <a:spcPct val="200000"/>
                        </a:lnSpc>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515F (Parada)</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806R (</a:t>
                      </a:r>
                      <a:r>
                        <a:rPr lang="en-US" sz="1200" kern="100" dirty="0" err="1">
                          <a:effectLst/>
                          <a:latin typeface="Times New Roman" panose="02020603050405020304" pitchFamily="18" charset="0"/>
                          <a:cs typeface="Times New Roman" panose="02020603050405020304" pitchFamily="18" charset="0"/>
                        </a:rPr>
                        <a:t>Apprill</a:t>
                      </a:r>
                      <a:r>
                        <a:rPr lang="en-US" sz="1200" kern="100" dirty="0">
                          <a:effectLst/>
                          <a:latin typeface="Times New Roman" panose="02020603050405020304" pitchFamily="18" charset="0"/>
                          <a:cs typeface="Times New Roman" panose="02020603050405020304" pitchFamily="18" charset="0"/>
                        </a:rPr>
                        <a:t>)</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71793937"/>
                  </a:ext>
                </a:extLst>
              </a:tr>
              <a:tr h="180975">
                <a:tc>
                  <a:txBody>
                    <a:bodyPr/>
                    <a:lstStyle/>
                    <a:p>
                      <a:pPr marL="0" marR="0" algn="ctr">
                        <a:lnSpc>
                          <a:spcPct val="200000"/>
                        </a:lnSpc>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GTGYCAGCMGCCGCGGTAA</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GGACTACNVGGGTWTCTAAT</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99284573"/>
                  </a:ext>
                </a:extLst>
              </a:tr>
            </a:tbl>
          </a:graphicData>
        </a:graphic>
      </p:graphicFrame>
    </p:spTree>
    <p:extLst>
      <p:ext uri="{BB962C8B-B14F-4D97-AF65-F5344CB8AC3E}">
        <p14:creationId xmlns:p14="http://schemas.microsoft.com/office/powerpoint/2010/main" val="397461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DE17823-E62F-4C86-B5F1-48F7E0D56824}"/>
              </a:ext>
            </a:extLst>
          </p:cNvPr>
          <p:cNvGraphicFramePr>
            <a:graphicFrameLocks noGrp="1"/>
          </p:cNvGraphicFramePr>
          <p:nvPr>
            <p:extLst>
              <p:ext uri="{D42A27DB-BD31-4B8C-83A1-F6EECF244321}">
                <p14:modId xmlns:p14="http://schemas.microsoft.com/office/powerpoint/2010/main" val="3907224481"/>
              </p:ext>
            </p:extLst>
          </p:nvPr>
        </p:nvGraphicFramePr>
        <p:xfrm>
          <a:off x="2038173" y="2388870"/>
          <a:ext cx="8112477" cy="2080260"/>
        </p:xfrm>
        <a:graphic>
          <a:graphicData uri="http://schemas.openxmlformats.org/drawingml/2006/table">
            <a:tbl>
              <a:tblPr>
                <a:tableStyleId>{5940675A-B579-460E-94D1-54222C63F5DA}</a:tableStyleId>
              </a:tblPr>
              <a:tblGrid>
                <a:gridCol w="1320690">
                  <a:extLst>
                    <a:ext uri="{9D8B030D-6E8A-4147-A177-3AD203B41FA5}">
                      <a16:colId xmlns:a16="http://schemas.microsoft.com/office/drawing/2014/main" val="3631068050"/>
                    </a:ext>
                  </a:extLst>
                </a:gridCol>
                <a:gridCol w="1916761">
                  <a:extLst>
                    <a:ext uri="{9D8B030D-6E8A-4147-A177-3AD203B41FA5}">
                      <a16:colId xmlns:a16="http://schemas.microsoft.com/office/drawing/2014/main" val="530586485"/>
                    </a:ext>
                  </a:extLst>
                </a:gridCol>
                <a:gridCol w="1789568">
                  <a:extLst>
                    <a:ext uri="{9D8B030D-6E8A-4147-A177-3AD203B41FA5}">
                      <a16:colId xmlns:a16="http://schemas.microsoft.com/office/drawing/2014/main" val="1709851229"/>
                    </a:ext>
                  </a:extLst>
                </a:gridCol>
                <a:gridCol w="1542729">
                  <a:extLst>
                    <a:ext uri="{9D8B030D-6E8A-4147-A177-3AD203B41FA5}">
                      <a16:colId xmlns:a16="http://schemas.microsoft.com/office/drawing/2014/main" val="227560095"/>
                    </a:ext>
                  </a:extLst>
                </a:gridCol>
                <a:gridCol w="1542729">
                  <a:extLst>
                    <a:ext uri="{9D8B030D-6E8A-4147-A177-3AD203B41FA5}">
                      <a16:colId xmlns:a16="http://schemas.microsoft.com/office/drawing/2014/main" val="1619517502"/>
                    </a:ext>
                  </a:extLst>
                </a:gridCol>
              </a:tblGrid>
              <a:tr h="609600">
                <a:tc>
                  <a:txBody>
                    <a:bodyPr/>
                    <a:lstStyle/>
                    <a:p>
                      <a:pPr algn="ctr"/>
                      <a:r>
                        <a:rPr lang="en-US" sz="1400" dirty="0">
                          <a:effectLst/>
                        </a:rPr>
                        <a:t>Kingdom</a:t>
                      </a:r>
                      <a:endParaRPr lang="en-US" sz="1400" b="1" dirty="0">
                        <a:effectLst/>
                      </a:endParaRPr>
                    </a:p>
                  </a:txBody>
                  <a:tcPr marL="171450" marR="171450" marT="95250" marB="95250" anchor="ctr"/>
                </a:tc>
                <a:tc>
                  <a:txBody>
                    <a:bodyPr/>
                    <a:lstStyle/>
                    <a:p>
                      <a:pPr algn="ctr"/>
                      <a:r>
                        <a:rPr lang="en-US" sz="1400" dirty="0">
                          <a:effectLst/>
                        </a:rPr>
                        <a:t>Experiment 1: </a:t>
                      </a:r>
                    </a:p>
                    <a:p>
                      <a:pPr algn="ctr"/>
                      <a:r>
                        <a:rPr lang="en-US" sz="1400" dirty="0">
                          <a:effectLst/>
                        </a:rPr>
                        <a:t>Nrf2 KO Mice</a:t>
                      </a:r>
                      <a:endParaRPr lang="en-US" sz="1400" b="1" dirty="0">
                        <a:effectLst/>
                      </a:endParaRPr>
                    </a:p>
                  </a:txBody>
                  <a:tcPr marL="171450" marR="171450" marT="95250" marB="95250" anchor="ctr"/>
                </a:tc>
                <a:tc>
                  <a:txBody>
                    <a:bodyPr/>
                    <a:lstStyle/>
                    <a:p>
                      <a:pPr algn="ctr"/>
                      <a:r>
                        <a:rPr lang="en-US" sz="1400" dirty="0">
                          <a:effectLst/>
                        </a:rPr>
                        <a:t>Experiment 2: </a:t>
                      </a:r>
                    </a:p>
                    <a:p>
                      <a:pPr algn="ctr"/>
                      <a:r>
                        <a:rPr lang="en-US" sz="1400" dirty="0">
                          <a:effectLst/>
                        </a:rPr>
                        <a:t>WT Mice</a:t>
                      </a:r>
                      <a:endParaRPr lang="en-US" sz="1400" b="1" dirty="0">
                        <a:effectLst/>
                      </a:endParaRPr>
                    </a:p>
                  </a:txBody>
                  <a:tcPr marL="171450" marR="171450" marT="95250" marB="95250" anchor="ctr"/>
                </a:tc>
                <a:tc>
                  <a:txBody>
                    <a:bodyPr/>
                    <a:lstStyle/>
                    <a:p>
                      <a:pPr algn="ctr"/>
                      <a:r>
                        <a:rPr lang="en-US" sz="1400" dirty="0">
                          <a:effectLst/>
                        </a:rPr>
                        <a:t>Experiment 3:</a:t>
                      </a:r>
                    </a:p>
                    <a:p>
                      <a:pPr algn="ctr"/>
                      <a:r>
                        <a:rPr lang="en-US" sz="1400" dirty="0">
                          <a:effectLst/>
                        </a:rPr>
                        <a:t>WT and Nrf2 KO</a:t>
                      </a:r>
                    </a:p>
                  </a:txBody>
                  <a:tcPr marL="171450" marR="171450" marT="95250" marB="95250" anchor="ctr"/>
                </a:tc>
                <a:tc>
                  <a:txBody>
                    <a:bodyPr/>
                    <a:lstStyle/>
                    <a:p>
                      <a:pPr algn="ctr"/>
                      <a:r>
                        <a:rPr lang="en-US" sz="1400" dirty="0">
                          <a:effectLst/>
                        </a:rPr>
                        <a:t>Combined</a:t>
                      </a:r>
                    </a:p>
                  </a:txBody>
                  <a:tcPr marL="171450" marR="171450" marT="95250" marB="95250" anchor="ctr"/>
                </a:tc>
                <a:extLst>
                  <a:ext uri="{0D108BD9-81ED-4DB2-BD59-A6C34878D82A}">
                    <a16:rowId xmlns:a16="http://schemas.microsoft.com/office/drawing/2014/main" val="3721234630"/>
                  </a:ext>
                </a:extLst>
              </a:tr>
              <a:tr h="342548">
                <a:tc>
                  <a:txBody>
                    <a:bodyPr/>
                    <a:lstStyle/>
                    <a:p>
                      <a:pPr algn="ctr"/>
                      <a:r>
                        <a:rPr lang="en-US" sz="1400" dirty="0">
                          <a:effectLst/>
                        </a:rPr>
                        <a:t>Bacteria</a:t>
                      </a:r>
                    </a:p>
                  </a:txBody>
                  <a:tcPr marL="95250" marR="95250" marT="76200" marB="762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10,197 (94.78%)</a:t>
                      </a:r>
                    </a:p>
                  </a:txBody>
                  <a:tcPr marL="95250" marR="95250" marT="76200" marB="762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7,994 (98.34%)</a:t>
                      </a:r>
                    </a:p>
                  </a:txBody>
                  <a:tcPr marL="95250" marR="95250" marT="76200" marB="76200" anchor="ctr"/>
                </a:tc>
                <a:tc>
                  <a:txBody>
                    <a:bodyPr/>
                    <a:lstStyle/>
                    <a:p>
                      <a:pPr algn="ctr"/>
                      <a:r>
                        <a:rPr lang="en-US" sz="1400" dirty="0">
                          <a:effectLst/>
                        </a:rPr>
                        <a:t>7,558 (96.07%)</a:t>
                      </a:r>
                    </a:p>
                  </a:txBody>
                  <a:tcPr marL="95250" marR="95250" marT="76200" marB="76200" anchor="ctr"/>
                </a:tc>
                <a:tc>
                  <a:txBody>
                    <a:bodyPr/>
                    <a:lstStyle/>
                    <a:p>
                      <a:pPr algn="ctr"/>
                      <a:r>
                        <a:rPr lang="en-US" sz="1400" dirty="0">
                          <a:effectLst/>
                        </a:rPr>
                        <a:t>22,251 (95.73%)</a:t>
                      </a:r>
                    </a:p>
                  </a:txBody>
                  <a:tcPr marL="95250" marR="95250" marT="76200" marB="76200" anchor="ctr"/>
                </a:tc>
                <a:extLst>
                  <a:ext uri="{0D108BD9-81ED-4DB2-BD59-A6C34878D82A}">
                    <a16:rowId xmlns:a16="http://schemas.microsoft.com/office/drawing/2014/main" val="2545194544"/>
                  </a:ext>
                </a:extLst>
              </a:tr>
              <a:tr h="342548">
                <a:tc>
                  <a:txBody>
                    <a:bodyPr/>
                    <a:lstStyle/>
                    <a:p>
                      <a:pPr algn="ctr"/>
                      <a:r>
                        <a:rPr lang="en-US" sz="1400" dirty="0" err="1">
                          <a:effectLst/>
                        </a:rPr>
                        <a:t>Eukaryota</a:t>
                      </a:r>
                      <a:endParaRPr lang="en-US" sz="1400" dirty="0">
                        <a:effectLst/>
                      </a:endParaRPr>
                    </a:p>
                  </a:txBody>
                  <a:tcPr marL="95250" marR="95250" marT="76200" marB="762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472 (4.39%)</a:t>
                      </a:r>
                    </a:p>
                  </a:txBody>
                  <a:tcPr marL="95250" marR="95250" marT="76200" marB="762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116 (1.43%)</a:t>
                      </a:r>
                    </a:p>
                  </a:txBody>
                  <a:tcPr marL="95250" marR="95250" marT="76200" marB="76200" anchor="ctr"/>
                </a:tc>
                <a:tc>
                  <a:txBody>
                    <a:bodyPr/>
                    <a:lstStyle/>
                    <a:p>
                      <a:pPr algn="ctr"/>
                      <a:r>
                        <a:rPr lang="en-US" sz="1400" dirty="0">
                          <a:effectLst/>
                        </a:rPr>
                        <a:t>232 (2.95%)</a:t>
                      </a:r>
                    </a:p>
                  </a:txBody>
                  <a:tcPr marL="95250" marR="95250" marT="76200" marB="76200" anchor="ctr"/>
                </a:tc>
                <a:tc>
                  <a:txBody>
                    <a:bodyPr/>
                    <a:lstStyle/>
                    <a:p>
                      <a:pPr algn="ctr"/>
                      <a:r>
                        <a:rPr lang="en-US" sz="1400" dirty="0">
                          <a:effectLst/>
                        </a:rPr>
                        <a:t>812 (3.49%)</a:t>
                      </a:r>
                    </a:p>
                  </a:txBody>
                  <a:tcPr marL="95250" marR="95250" marT="76200" marB="76200" anchor="ctr"/>
                </a:tc>
                <a:extLst>
                  <a:ext uri="{0D108BD9-81ED-4DB2-BD59-A6C34878D82A}">
                    <a16:rowId xmlns:a16="http://schemas.microsoft.com/office/drawing/2014/main" val="3426343939"/>
                  </a:ext>
                </a:extLst>
              </a:tr>
              <a:tr h="342548">
                <a:tc>
                  <a:txBody>
                    <a:bodyPr/>
                    <a:lstStyle/>
                    <a:p>
                      <a:pPr algn="ctr"/>
                      <a:r>
                        <a:rPr lang="en-US" sz="1400">
                          <a:effectLst/>
                        </a:rPr>
                        <a:t>Archaea</a:t>
                      </a:r>
                    </a:p>
                  </a:txBody>
                  <a:tcPr marL="95250" marR="95250" marT="76200" marB="762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4 (0.04%)</a:t>
                      </a:r>
                    </a:p>
                  </a:txBody>
                  <a:tcPr marL="95250" marR="95250" marT="76200" marB="762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0 (0%)</a:t>
                      </a:r>
                    </a:p>
                  </a:txBody>
                  <a:tcPr marL="95250" marR="95250" marT="76200" marB="76200" anchor="ctr"/>
                </a:tc>
                <a:tc>
                  <a:txBody>
                    <a:bodyPr/>
                    <a:lstStyle/>
                    <a:p>
                      <a:pPr algn="ctr"/>
                      <a:r>
                        <a:rPr lang="en-US" sz="1400" dirty="0">
                          <a:effectLst/>
                        </a:rPr>
                        <a:t>2 (0.03%)</a:t>
                      </a:r>
                    </a:p>
                  </a:txBody>
                  <a:tcPr marL="95250" marR="95250" marT="76200" marB="76200" anchor="ctr"/>
                </a:tc>
                <a:tc>
                  <a:txBody>
                    <a:bodyPr/>
                    <a:lstStyle/>
                    <a:p>
                      <a:pPr algn="ctr"/>
                      <a:r>
                        <a:rPr lang="en-US" sz="1400" dirty="0">
                          <a:effectLst/>
                        </a:rPr>
                        <a:t>6 (0.03%)</a:t>
                      </a:r>
                    </a:p>
                  </a:txBody>
                  <a:tcPr marL="95250" marR="95250" marT="76200" marB="76200" anchor="ctr"/>
                </a:tc>
                <a:extLst>
                  <a:ext uri="{0D108BD9-81ED-4DB2-BD59-A6C34878D82A}">
                    <a16:rowId xmlns:a16="http://schemas.microsoft.com/office/drawing/2014/main" val="274477912"/>
                  </a:ext>
                </a:extLst>
              </a:tr>
              <a:tr h="342548">
                <a:tc>
                  <a:txBody>
                    <a:bodyPr/>
                    <a:lstStyle/>
                    <a:p>
                      <a:pPr algn="ctr"/>
                      <a:r>
                        <a:rPr lang="en-US" sz="1400" dirty="0">
                          <a:effectLst/>
                        </a:rPr>
                        <a:t>Unknown</a:t>
                      </a:r>
                    </a:p>
                  </a:txBody>
                  <a:tcPr marL="95250" marR="95250" marT="76200" marB="762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86 (0.80%)</a:t>
                      </a:r>
                    </a:p>
                  </a:txBody>
                  <a:tcPr marL="95250" marR="95250" marT="76200" marB="762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rPr>
                        <a:t>19 (0.23%)</a:t>
                      </a:r>
                    </a:p>
                  </a:txBody>
                  <a:tcPr marL="95250" marR="95250" marT="76200" marB="76200" anchor="ctr"/>
                </a:tc>
                <a:tc>
                  <a:txBody>
                    <a:bodyPr/>
                    <a:lstStyle/>
                    <a:p>
                      <a:pPr algn="ctr"/>
                      <a:r>
                        <a:rPr lang="en-US" sz="1400" dirty="0">
                          <a:effectLst/>
                        </a:rPr>
                        <a:t>75 (0.95%)</a:t>
                      </a:r>
                    </a:p>
                  </a:txBody>
                  <a:tcPr marL="95250" marR="95250" marT="76200" marB="76200" anchor="ctr"/>
                </a:tc>
                <a:tc>
                  <a:txBody>
                    <a:bodyPr/>
                    <a:lstStyle/>
                    <a:p>
                      <a:pPr algn="ctr"/>
                      <a:r>
                        <a:rPr lang="en-US" sz="1400" dirty="0">
                          <a:effectLst/>
                        </a:rPr>
                        <a:t>175 (0.75%)</a:t>
                      </a:r>
                    </a:p>
                  </a:txBody>
                  <a:tcPr marL="95250" marR="95250" marT="76200" marB="76200" anchor="ctr"/>
                </a:tc>
                <a:extLst>
                  <a:ext uri="{0D108BD9-81ED-4DB2-BD59-A6C34878D82A}">
                    <a16:rowId xmlns:a16="http://schemas.microsoft.com/office/drawing/2014/main" val="744939022"/>
                  </a:ext>
                </a:extLst>
              </a:tr>
            </a:tbl>
          </a:graphicData>
        </a:graphic>
      </p:graphicFrame>
    </p:spTree>
    <p:extLst>
      <p:ext uri="{BB962C8B-B14F-4D97-AF65-F5344CB8AC3E}">
        <p14:creationId xmlns:p14="http://schemas.microsoft.com/office/powerpoint/2010/main" val="3163873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982E71-9D34-44AD-8514-0261494E445B}"/>
              </a:ext>
            </a:extLst>
          </p:cNvPr>
          <p:cNvPicPr>
            <a:picLocks noChangeAspect="1"/>
          </p:cNvPicPr>
          <p:nvPr/>
        </p:nvPicPr>
        <p:blipFill>
          <a:blip r:embed="rId3"/>
          <a:stretch>
            <a:fillRect/>
          </a:stretch>
        </p:blipFill>
        <p:spPr>
          <a:xfrm>
            <a:off x="2436812" y="1600200"/>
            <a:ext cx="5957316" cy="2653284"/>
          </a:xfrm>
          <a:prstGeom prst="rect">
            <a:avLst/>
          </a:prstGeom>
        </p:spPr>
      </p:pic>
    </p:spTree>
    <p:extLst>
      <p:ext uri="{BB962C8B-B14F-4D97-AF65-F5344CB8AC3E}">
        <p14:creationId xmlns:p14="http://schemas.microsoft.com/office/powerpoint/2010/main" val="1381885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80378-4A70-440E-9F17-2569C0BF8258}"/>
              </a:ext>
            </a:extLst>
          </p:cNvPr>
          <p:cNvPicPr>
            <a:picLocks noChangeAspect="1"/>
          </p:cNvPicPr>
          <p:nvPr/>
        </p:nvPicPr>
        <p:blipFill>
          <a:blip r:embed="rId3"/>
          <a:stretch>
            <a:fillRect/>
          </a:stretch>
        </p:blipFill>
        <p:spPr>
          <a:xfrm>
            <a:off x="3115754" y="2895600"/>
            <a:ext cx="5957316" cy="1595628"/>
          </a:xfrm>
          <a:prstGeom prst="rect">
            <a:avLst/>
          </a:prstGeom>
        </p:spPr>
      </p:pic>
    </p:spTree>
    <p:extLst>
      <p:ext uri="{BB962C8B-B14F-4D97-AF65-F5344CB8AC3E}">
        <p14:creationId xmlns:p14="http://schemas.microsoft.com/office/powerpoint/2010/main" val="3166538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304B95-1347-0CF7-4658-95C93440FE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79687" y="304800"/>
            <a:ext cx="7029450" cy="6248400"/>
          </a:xfrm>
          <a:prstGeom prst="rect">
            <a:avLst/>
          </a:prstGeom>
        </p:spPr>
      </p:pic>
    </p:spTree>
    <p:extLst>
      <p:ext uri="{BB962C8B-B14F-4D97-AF65-F5344CB8AC3E}">
        <p14:creationId xmlns:p14="http://schemas.microsoft.com/office/powerpoint/2010/main" val="1700941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466A-39A4-3CD6-ECCF-F6C9F0F7B07E}"/>
              </a:ext>
            </a:extLst>
          </p:cNvPr>
          <p:cNvSpPr>
            <a:spLocks noGrp="1"/>
          </p:cNvSpPr>
          <p:nvPr>
            <p:ph type="title"/>
          </p:nvPr>
        </p:nvSpPr>
        <p:spPr>
          <a:xfrm>
            <a:off x="914161" y="2747962"/>
            <a:ext cx="10360501" cy="1362075"/>
          </a:xfrm>
        </p:spPr>
        <p:txBody>
          <a:bodyPr/>
          <a:lstStyle/>
          <a:p>
            <a:pPr algn="ctr"/>
            <a:r>
              <a:rPr lang="en-US" dirty="0"/>
              <a:t>EXTRA: NOT NEEDED FOR THE PAPER</a:t>
            </a:r>
          </a:p>
        </p:txBody>
      </p:sp>
    </p:spTree>
    <p:extLst>
      <p:ext uri="{BB962C8B-B14F-4D97-AF65-F5344CB8AC3E}">
        <p14:creationId xmlns:p14="http://schemas.microsoft.com/office/powerpoint/2010/main" val="608691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8E978E-D306-4654-A0D3-3DA06D12A53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1212" y="152400"/>
            <a:ext cx="4953000" cy="4733611"/>
          </a:xfrm>
          <a:prstGeom prst="rect">
            <a:avLst/>
          </a:prstGeom>
          <a:noFill/>
          <a:ln>
            <a:noFill/>
          </a:ln>
        </p:spPr>
      </p:pic>
      <p:sp>
        <p:nvSpPr>
          <p:cNvPr id="3" name="TextBox 2">
            <a:extLst>
              <a:ext uri="{FF2B5EF4-FFF2-40B4-BE49-F238E27FC236}">
                <a16:creationId xmlns:a16="http://schemas.microsoft.com/office/drawing/2014/main" id="{E7A32435-D24D-4210-B2C9-4585DD08FB89}"/>
              </a:ext>
            </a:extLst>
          </p:cNvPr>
          <p:cNvSpPr txBox="1"/>
          <p:nvPr/>
        </p:nvSpPr>
        <p:spPr>
          <a:xfrm>
            <a:off x="2665412" y="762000"/>
            <a:ext cx="308098" cy="369332"/>
          </a:xfrm>
          <a:prstGeom prst="rect">
            <a:avLst/>
          </a:prstGeom>
          <a:noFill/>
        </p:spPr>
        <p:txBody>
          <a:bodyPr wrap="none" rtlCol="0">
            <a:spAutoFit/>
          </a:bodyPr>
          <a:lstStyle/>
          <a:p>
            <a:r>
              <a:rPr lang="en-US" dirty="0"/>
              <a:t>C</a:t>
            </a:r>
          </a:p>
        </p:txBody>
      </p:sp>
      <p:sp>
        <p:nvSpPr>
          <p:cNvPr id="5" name="TextBox 4">
            <a:extLst>
              <a:ext uri="{FF2B5EF4-FFF2-40B4-BE49-F238E27FC236}">
                <a16:creationId xmlns:a16="http://schemas.microsoft.com/office/drawing/2014/main" id="{2E3305D7-24C0-4EA0-A796-99611DFAA7C0}"/>
              </a:ext>
            </a:extLst>
          </p:cNvPr>
          <p:cNvSpPr txBox="1"/>
          <p:nvPr/>
        </p:nvSpPr>
        <p:spPr>
          <a:xfrm>
            <a:off x="417512" y="4222189"/>
            <a:ext cx="11353800" cy="2223622"/>
          </a:xfrm>
          <a:prstGeom prst="rect">
            <a:avLst/>
          </a:prstGeom>
          <a:noFill/>
        </p:spPr>
        <p:txBody>
          <a:bodyPr wrap="square">
            <a:spAutoFit/>
          </a:bodyPr>
          <a:lstStyle/>
          <a:p>
            <a:pPr marL="0" marR="0" algn="just">
              <a:lnSpc>
                <a:spcPct val="200000"/>
              </a:lnSpc>
              <a:spcBef>
                <a:spcPts val="0"/>
              </a:spcBef>
              <a:spcAft>
                <a:spcPts val="0"/>
              </a:spcAft>
            </a:pPr>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Biplots of bacterial metabolites. The points represent individual samples are color-coded by treatment and diet or by genotype. The arrows show the direction of the increased amount and relative magnitude of the effect of each microbial metabolite. (a) Biplot of amino acids color-coded by treatment and diet; (b) biplot of bile acids color-coded by genotype; (c) biplot of SFA color-coded by treatment; (b) biplot of SFA color-coded by genotype.</a:t>
            </a:r>
            <a:endParaRPr lang="en-US" sz="1600" kern="100" dirty="0">
              <a:effectLst/>
              <a:latin typeface="Arial" panose="020B060402020202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47963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A2386E-DF07-4D20-8588-90CF42FEE51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312" y="607925"/>
            <a:ext cx="7315200" cy="4191000"/>
          </a:xfrm>
          <a:prstGeom prst="rect">
            <a:avLst/>
          </a:prstGeom>
          <a:noFill/>
          <a:ln>
            <a:noFill/>
          </a:ln>
        </p:spPr>
      </p:pic>
      <p:sp>
        <p:nvSpPr>
          <p:cNvPr id="4" name="TextBox 3">
            <a:extLst>
              <a:ext uri="{FF2B5EF4-FFF2-40B4-BE49-F238E27FC236}">
                <a16:creationId xmlns:a16="http://schemas.microsoft.com/office/drawing/2014/main" id="{49081761-559D-42EA-8A7A-FBC29DC86341}"/>
              </a:ext>
            </a:extLst>
          </p:cNvPr>
          <p:cNvSpPr txBox="1"/>
          <p:nvPr/>
        </p:nvSpPr>
        <p:spPr>
          <a:xfrm>
            <a:off x="684212" y="4800600"/>
            <a:ext cx="11201400" cy="1669624"/>
          </a:xfrm>
          <a:prstGeom prst="rect">
            <a:avLst/>
          </a:prstGeom>
          <a:noFill/>
        </p:spPr>
        <p:txBody>
          <a:bodyPr wrap="square">
            <a:spAutoFit/>
          </a:bodyPr>
          <a:lstStyle/>
          <a:p>
            <a:pPr marL="0" marR="0" algn="just">
              <a:lnSpc>
                <a:spcPct val="200000"/>
              </a:lnSpc>
              <a:spcBef>
                <a:spcPts val="0"/>
              </a:spcBef>
              <a:spcAft>
                <a:spcPts val="0"/>
              </a:spcAft>
            </a:pPr>
            <a:r>
              <a:rPr lang="en-US" sz="1800" kern="100" dirty="0">
                <a:effectLst/>
                <a:latin typeface="Times New Roman" panose="02020603050405020304" pitchFamily="18" charset="0"/>
                <a:ea typeface="SimSun" panose="02010600030101010101" pitchFamily="2" charset="-122"/>
                <a:cs typeface="Times New Roman" panose="02020603050405020304" pitchFamily="18" charset="0"/>
              </a:rPr>
              <a:t>Biplots of bacterial metabolites. The points represent individual samples are color-coded by treatment and diet (a) or by genotype (b). The arrows show the direction of the increased amount and relative magnitude of the effect of each microbial metabolite and color-coded by the type of metabolite.</a:t>
            </a:r>
            <a:endParaRPr lang="en-US" sz="1600" kern="100" dirty="0">
              <a:effectLst/>
              <a:latin typeface="Arial" panose="020B060402020202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94050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BC8E05-12A0-49C5-A312-0B1CEDF69779}"/>
              </a:ext>
            </a:extLst>
          </p:cNvPr>
          <p:cNvSpPr txBox="1"/>
          <p:nvPr/>
        </p:nvSpPr>
        <p:spPr>
          <a:xfrm>
            <a:off x="445434" y="343404"/>
            <a:ext cx="594906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COMBI data integration – microbial counts + </a:t>
            </a:r>
            <a:r>
              <a:rPr lang="en-US" dirty="0" err="1">
                <a:latin typeface="Arial" panose="020B0604020202020204" pitchFamily="34" charset="0"/>
                <a:cs typeface="Arial" panose="020B0604020202020204" pitchFamily="34" charset="0"/>
              </a:rPr>
              <a:t>aminoacids</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9D8381A-D434-4832-9077-E933584F8D38}"/>
              </a:ext>
            </a:extLst>
          </p:cNvPr>
          <p:cNvPicPr>
            <a:picLocks noChangeAspect="1"/>
          </p:cNvPicPr>
          <p:nvPr/>
        </p:nvPicPr>
        <p:blipFill>
          <a:blip r:embed="rId2"/>
          <a:stretch>
            <a:fillRect/>
          </a:stretch>
        </p:blipFill>
        <p:spPr>
          <a:xfrm>
            <a:off x="2436812" y="939957"/>
            <a:ext cx="6462006" cy="5582073"/>
          </a:xfrm>
          <a:prstGeom prst="rect">
            <a:avLst/>
          </a:prstGeom>
        </p:spPr>
      </p:pic>
    </p:spTree>
    <p:extLst>
      <p:ext uri="{BB962C8B-B14F-4D97-AF65-F5344CB8AC3E}">
        <p14:creationId xmlns:p14="http://schemas.microsoft.com/office/powerpoint/2010/main" val="3320141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BD4A2-CE7F-43B4-A6B0-E04D5CD48A16}"/>
              </a:ext>
            </a:extLst>
          </p:cNvPr>
          <p:cNvSpPr>
            <a:spLocks noGrp="1"/>
          </p:cNvSpPr>
          <p:nvPr>
            <p:ph type="title"/>
          </p:nvPr>
        </p:nvSpPr>
        <p:spPr/>
        <p:txBody>
          <a:bodyPr/>
          <a:lstStyle/>
          <a:p>
            <a:r>
              <a:rPr lang="en-US" dirty="0" err="1"/>
              <a:t>Renyi’s</a:t>
            </a:r>
            <a:r>
              <a:rPr lang="en-US" dirty="0"/>
              <a:t> comments, 03/27/21</a:t>
            </a:r>
          </a:p>
        </p:txBody>
      </p:sp>
      <p:sp>
        <p:nvSpPr>
          <p:cNvPr id="3" name="Content Placeholder 2">
            <a:extLst>
              <a:ext uri="{FF2B5EF4-FFF2-40B4-BE49-F238E27FC236}">
                <a16:creationId xmlns:a16="http://schemas.microsoft.com/office/drawing/2014/main" id="{5E0DD5F1-3F6F-425B-BEDF-BE209DA5B22F}"/>
              </a:ext>
            </a:extLst>
          </p:cNvPr>
          <p:cNvSpPr>
            <a:spLocks noGrp="1"/>
          </p:cNvSpPr>
          <p:nvPr>
            <p:ph idx="1"/>
          </p:nvPr>
        </p:nvSpPr>
        <p:spPr>
          <a:xfrm>
            <a:off x="609441" y="1417638"/>
            <a:ext cx="10969943" cy="4876799"/>
          </a:xfrm>
        </p:spPr>
        <p:txBody>
          <a:bodyPr>
            <a:normAutofit fontScale="77500" lnSpcReduction="20000"/>
          </a:bodyPr>
          <a:lstStyle/>
          <a:p>
            <a:pPr algn="l">
              <a:buFont typeface="Arial" panose="020B0604020202020204" pitchFamily="34" charset="0"/>
              <a:buChar char="•"/>
            </a:pPr>
            <a:r>
              <a:rPr lang="en-US" b="0" i="0" dirty="0">
                <a:solidFill>
                  <a:srgbClr val="222222"/>
                </a:solidFill>
                <a:effectLst/>
                <a:latin typeface="arial" panose="020B0604020202020204" pitchFamily="34" charset="0"/>
              </a:rPr>
              <a:t>Cranberry diet was not included in the Results section, but it's in the title and included in  the figures.  Need to include or exclude cranberry for all parts. DONE</a:t>
            </a:r>
          </a:p>
          <a:p>
            <a:pPr algn="l">
              <a:buFont typeface="Arial" panose="020B0604020202020204" pitchFamily="34" charset="0"/>
              <a:buChar char="•"/>
            </a:pPr>
            <a:endParaRPr lang="en-US" b="0" i="0" dirty="0">
              <a:solidFill>
                <a:srgbClr val="222222"/>
              </a:solidFill>
              <a:effectLst/>
              <a:latin typeface="arial" panose="020B0604020202020204" pitchFamily="34" charset="0"/>
            </a:endParaRPr>
          </a:p>
          <a:p>
            <a:pPr algn="l">
              <a:buFont typeface="Arial" panose="020B0604020202020204" pitchFamily="34" charset="0"/>
              <a:buChar char="•"/>
            </a:pPr>
            <a:r>
              <a:rPr lang="en-US" b="0" i="0" dirty="0">
                <a:solidFill>
                  <a:srgbClr val="222222"/>
                </a:solidFill>
                <a:effectLst/>
                <a:latin typeface="arial" panose="020B0604020202020204" pitchFamily="34" charset="0"/>
              </a:rPr>
              <a:t>The figure labelling is not consistent. timepoint Week_4 in Fig 1 but week_8 in Fig. 4. and labels such  Con_PEI_18, con_PEI_19 , are confusing ( I know 18 and 19 refer to the year the experiments were performed, but not relevant here) </a:t>
            </a:r>
          </a:p>
          <a:p>
            <a:pPr algn="l">
              <a:buFont typeface="Arial" panose="020B0604020202020204" pitchFamily="34" charset="0"/>
              <a:buChar char="•"/>
            </a:pPr>
            <a:endParaRPr lang="en-US" b="0" i="0" dirty="0">
              <a:solidFill>
                <a:srgbClr val="222222"/>
              </a:solidFill>
              <a:effectLst/>
              <a:latin typeface="arial" panose="020B0604020202020204" pitchFamily="34" charset="0"/>
            </a:endParaRPr>
          </a:p>
          <a:p>
            <a:pPr algn="l">
              <a:buFont typeface="Arial" panose="020B0604020202020204" pitchFamily="34" charset="0"/>
              <a:buChar char="•"/>
            </a:pPr>
            <a:r>
              <a:rPr lang="en-US" b="0" i="0" dirty="0">
                <a:solidFill>
                  <a:srgbClr val="222222"/>
                </a:solidFill>
                <a:effectLst/>
                <a:latin typeface="arial" panose="020B0604020202020204" pitchFamily="34" charset="0"/>
              </a:rPr>
              <a:t>The circle figures (Fig 5-7) are hard to understand for average readers.</a:t>
            </a:r>
          </a:p>
          <a:p>
            <a:pPr algn="l">
              <a:buFont typeface="Arial" panose="020B0604020202020204" pitchFamily="34" charset="0"/>
              <a:buChar char="•"/>
            </a:pPr>
            <a:endParaRPr lang="en-US" b="0" i="0" dirty="0">
              <a:solidFill>
                <a:srgbClr val="222222"/>
              </a:solidFill>
              <a:effectLst/>
              <a:latin typeface="arial" panose="020B0604020202020204" pitchFamily="34" charset="0"/>
            </a:endParaRPr>
          </a:p>
          <a:p>
            <a:pPr algn="l">
              <a:buFont typeface="Arial" panose="020B0604020202020204" pitchFamily="34" charset="0"/>
              <a:buChar char="•"/>
            </a:pPr>
            <a:r>
              <a:rPr lang="en-US" b="0" i="0" dirty="0">
                <a:solidFill>
                  <a:srgbClr val="222222"/>
                </a:solidFill>
                <a:effectLst/>
                <a:latin typeface="arial" panose="020B0604020202020204" pitchFamily="34" charset="0"/>
              </a:rPr>
              <a:t>The 16s sequencing data, raw and analyzed, may need to be uploaded to NCBI GEO.</a:t>
            </a:r>
          </a:p>
        </p:txBody>
      </p:sp>
    </p:spTree>
    <p:extLst>
      <p:ext uri="{BB962C8B-B14F-4D97-AF65-F5344CB8AC3E}">
        <p14:creationId xmlns:p14="http://schemas.microsoft.com/office/powerpoint/2010/main" val="3590387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FCCC-BEE5-4269-9D99-4E86B5AA67B6}"/>
              </a:ext>
            </a:extLst>
          </p:cNvPr>
          <p:cNvSpPr>
            <a:spLocks noGrp="1"/>
          </p:cNvSpPr>
          <p:nvPr>
            <p:ph type="title"/>
          </p:nvPr>
        </p:nvSpPr>
        <p:spPr/>
        <p:txBody>
          <a:bodyPr>
            <a:normAutofit fontScale="90000"/>
          </a:bodyPr>
          <a:lstStyle/>
          <a:p>
            <a:r>
              <a:rPr lang="en-US" dirty="0"/>
              <a:t>Submission to Molecular Nutrition and Food Research (No Longer Applicable!)</a:t>
            </a:r>
          </a:p>
        </p:txBody>
      </p:sp>
      <p:sp>
        <p:nvSpPr>
          <p:cNvPr id="3" name="Content Placeholder 2">
            <a:extLst>
              <a:ext uri="{FF2B5EF4-FFF2-40B4-BE49-F238E27FC236}">
                <a16:creationId xmlns:a16="http://schemas.microsoft.com/office/drawing/2014/main" id="{D9484C52-954A-4938-AB49-6E7DF7468E3E}"/>
              </a:ext>
            </a:extLst>
          </p:cNvPr>
          <p:cNvSpPr>
            <a:spLocks noGrp="1"/>
          </p:cNvSpPr>
          <p:nvPr>
            <p:ph idx="1"/>
          </p:nvPr>
        </p:nvSpPr>
        <p:spPr/>
        <p:txBody>
          <a:bodyPr>
            <a:normAutofit fontScale="92500" lnSpcReduction="20000"/>
          </a:bodyPr>
          <a:lstStyle/>
          <a:p>
            <a:r>
              <a:rPr lang="en-US" dirty="0"/>
              <a:t>Abstract: 200 words (currently 270)</a:t>
            </a:r>
          </a:p>
          <a:p>
            <a:r>
              <a:rPr lang="en-US" dirty="0"/>
              <a:t>Total: 5,000 words, 7 pages max (free) including references as well as figure and table legends</a:t>
            </a:r>
          </a:p>
          <a:p>
            <a:r>
              <a:rPr lang="en-US" dirty="0"/>
              <a:t>Figures: TIFF, 800-1,200 DPI (how many?)</a:t>
            </a:r>
          </a:p>
          <a:p>
            <a:r>
              <a:rPr lang="en-US" dirty="0"/>
              <a:t>Figure legends: separate Word file</a:t>
            </a:r>
          </a:p>
          <a:p>
            <a:endParaRPr lang="en-US" dirty="0"/>
          </a:p>
          <a:p>
            <a:pPr marL="0" indent="0">
              <a:buNone/>
            </a:pPr>
            <a:r>
              <a:rPr lang="en-US" dirty="0"/>
              <a:t>Davit’s notes:</a:t>
            </a:r>
          </a:p>
          <a:p>
            <a:r>
              <a:rPr lang="en-US" dirty="0"/>
              <a:t>Proposing to remove COMBI and make another paper with machine learning and COMBI algorithms, Sep19 data only as it has both, 16S and metabolites.</a:t>
            </a:r>
          </a:p>
          <a:p>
            <a:endParaRPr lang="en-US" dirty="0"/>
          </a:p>
        </p:txBody>
      </p:sp>
    </p:spTree>
    <p:extLst>
      <p:ext uri="{BB962C8B-B14F-4D97-AF65-F5344CB8AC3E}">
        <p14:creationId xmlns:p14="http://schemas.microsoft.com/office/powerpoint/2010/main" val="1379558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DAB84-E06B-3985-4726-69B7E98F91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0813" y="661723"/>
            <a:ext cx="6704013" cy="5586677"/>
          </a:xfrm>
          <a:prstGeom prst="rect">
            <a:avLst/>
          </a:prstGeom>
        </p:spPr>
      </p:pic>
      <p:pic>
        <p:nvPicPr>
          <p:cNvPr id="2" name="Picture 1">
            <a:extLst>
              <a:ext uri="{FF2B5EF4-FFF2-40B4-BE49-F238E27FC236}">
                <a16:creationId xmlns:a16="http://schemas.microsoft.com/office/drawing/2014/main" id="{4F1DAB84-E06B-3985-4726-69B7E98F91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56212" y="661723"/>
            <a:ext cx="6704013" cy="5586678"/>
          </a:xfrm>
          <a:prstGeom prst="rect">
            <a:avLst/>
          </a:prstGeom>
        </p:spPr>
      </p:pic>
      <p:sp>
        <p:nvSpPr>
          <p:cNvPr id="3" name="TextBox 2">
            <a:extLst>
              <a:ext uri="{FF2B5EF4-FFF2-40B4-BE49-F238E27FC236}">
                <a16:creationId xmlns:a16="http://schemas.microsoft.com/office/drawing/2014/main" id="{B48C2A98-6E5D-9B99-A313-C02FC980118D}"/>
              </a:ext>
            </a:extLst>
          </p:cNvPr>
          <p:cNvSpPr txBox="1"/>
          <p:nvPr/>
        </p:nvSpPr>
        <p:spPr>
          <a:xfrm>
            <a:off x="227012" y="457200"/>
            <a:ext cx="317716" cy="369332"/>
          </a:xfrm>
          <a:prstGeom prst="rect">
            <a:avLst/>
          </a:prstGeom>
          <a:noFill/>
        </p:spPr>
        <p:txBody>
          <a:bodyPr wrap="none" rtlCol="0">
            <a:spAutoFit/>
          </a:bodyPr>
          <a:lstStyle/>
          <a:p>
            <a:r>
              <a:rPr lang="en-US" dirty="0"/>
              <a:t>A</a:t>
            </a:r>
          </a:p>
        </p:txBody>
      </p:sp>
      <p:sp>
        <p:nvSpPr>
          <p:cNvPr id="5" name="TextBox 4">
            <a:extLst>
              <a:ext uri="{FF2B5EF4-FFF2-40B4-BE49-F238E27FC236}">
                <a16:creationId xmlns:a16="http://schemas.microsoft.com/office/drawing/2014/main" id="{78688844-34DA-42AF-6267-20EB48EA0C73}"/>
              </a:ext>
            </a:extLst>
          </p:cNvPr>
          <p:cNvSpPr txBox="1"/>
          <p:nvPr/>
        </p:nvSpPr>
        <p:spPr>
          <a:xfrm>
            <a:off x="5332411" y="457200"/>
            <a:ext cx="317716"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3381680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89B53C-1662-B872-BD8A-8B587E99EB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2812" y="1752600"/>
            <a:ext cx="5486400" cy="3657600"/>
          </a:xfrm>
          <a:prstGeom prst="rect">
            <a:avLst/>
          </a:prstGeom>
        </p:spPr>
      </p:pic>
      <p:pic>
        <p:nvPicPr>
          <p:cNvPr id="8" name="Picture 7">
            <a:extLst>
              <a:ext uri="{FF2B5EF4-FFF2-40B4-BE49-F238E27FC236}">
                <a16:creationId xmlns:a16="http://schemas.microsoft.com/office/drawing/2014/main" id="{F064D4C6-0042-0DCD-568B-81F9C047AD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61012" y="1752600"/>
            <a:ext cx="5486400" cy="3657600"/>
          </a:xfrm>
          <a:prstGeom prst="rect">
            <a:avLst/>
          </a:prstGeom>
        </p:spPr>
      </p:pic>
      <p:sp>
        <p:nvSpPr>
          <p:cNvPr id="9" name="TextBox 8">
            <a:extLst>
              <a:ext uri="{FF2B5EF4-FFF2-40B4-BE49-F238E27FC236}">
                <a16:creationId xmlns:a16="http://schemas.microsoft.com/office/drawing/2014/main" id="{78D99DA0-0664-D0C1-806E-1E44825DD5C2}"/>
              </a:ext>
            </a:extLst>
          </p:cNvPr>
          <p:cNvSpPr txBox="1"/>
          <p:nvPr/>
        </p:nvSpPr>
        <p:spPr>
          <a:xfrm>
            <a:off x="931282" y="1447800"/>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45E7A49C-BBFC-2625-2B83-A045A7EF5CBD}"/>
              </a:ext>
            </a:extLst>
          </p:cNvPr>
          <p:cNvSpPr txBox="1"/>
          <p:nvPr/>
        </p:nvSpPr>
        <p:spPr>
          <a:xfrm>
            <a:off x="5865812" y="1447800"/>
            <a:ext cx="309700"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1836777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alendar&#10;&#10;Description automatically generated">
            <a:extLst>
              <a:ext uri="{FF2B5EF4-FFF2-40B4-BE49-F238E27FC236}">
                <a16:creationId xmlns:a16="http://schemas.microsoft.com/office/drawing/2014/main" id="{7DCA9B40-EA15-17D6-01D9-01643ECBB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2613" y="293914"/>
            <a:ext cx="5562600" cy="6357257"/>
          </a:xfrm>
          <a:prstGeom prst="rect">
            <a:avLst/>
          </a:prstGeom>
        </p:spPr>
      </p:pic>
    </p:spTree>
    <p:extLst>
      <p:ext uri="{BB962C8B-B14F-4D97-AF65-F5344CB8AC3E}">
        <p14:creationId xmlns:p14="http://schemas.microsoft.com/office/powerpoint/2010/main" val="82807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engineering drawing&#10;&#10;Description automatically generated">
            <a:extLst>
              <a:ext uri="{FF2B5EF4-FFF2-40B4-BE49-F238E27FC236}">
                <a16:creationId xmlns:a16="http://schemas.microsoft.com/office/drawing/2014/main" id="{EE703A9C-B49C-00AB-7712-201493B44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812" y="228600"/>
            <a:ext cx="7315200" cy="6400800"/>
          </a:xfrm>
          <a:prstGeom prst="rect">
            <a:avLst/>
          </a:prstGeom>
        </p:spPr>
      </p:pic>
    </p:spTree>
    <p:extLst>
      <p:ext uri="{BB962C8B-B14F-4D97-AF65-F5344CB8AC3E}">
        <p14:creationId xmlns:p14="http://schemas.microsoft.com/office/powerpoint/2010/main" val="159935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76A16356-C097-B6A2-C125-B91277E2BA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812" y="228600"/>
            <a:ext cx="7315200" cy="6400800"/>
          </a:xfrm>
          <a:prstGeom prst="rect">
            <a:avLst/>
          </a:prstGeom>
        </p:spPr>
      </p:pic>
    </p:spTree>
    <p:extLst>
      <p:ext uri="{BB962C8B-B14F-4D97-AF65-F5344CB8AC3E}">
        <p14:creationId xmlns:p14="http://schemas.microsoft.com/office/powerpoint/2010/main" val="373941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map&#10;&#10;Description automatically generated">
            <a:extLst>
              <a:ext uri="{FF2B5EF4-FFF2-40B4-BE49-F238E27FC236}">
                <a16:creationId xmlns:a16="http://schemas.microsoft.com/office/drawing/2014/main" id="{CC7D4AD9-A60D-0067-9747-164CB6ED7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812" y="228600"/>
            <a:ext cx="7315200" cy="6400800"/>
          </a:xfrm>
          <a:prstGeom prst="rect">
            <a:avLst/>
          </a:prstGeom>
        </p:spPr>
      </p:pic>
    </p:spTree>
    <p:extLst>
      <p:ext uri="{BB962C8B-B14F-4D97-AF65-F5344CB8AC3E}">
        <p14:creationId xmlns:p14="http://schemas.microsoft.com/office/powerpoint/2010/main" val="3592197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B7978894-507C-6798-E23F-812A7CB5B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812" y="228600"/>
            <a:ext cx="7315200" cy="6400800"/>
          </a:xfrm>
          <a:prstGeom prst="rect">
            <a:avLst/>
          </a:prstGeom>
        </p:spPr>
      </p:pic>
    </p:spTree>
    <p:extLst>
      <p:ext uri="{BB962C8B-B14F-4D97-AF65-F5344CB8AC3E}">
        <p14:creationId xmlns:p14="http://schemas.microsoft.com/office/powerpoint/2010/main" val="19436914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08389A1B08544AB226D9F310D89449" ma:contentTypeVersion="13" ma:contentTypeDescription="Create a new document." ma:contentTypeScope="" ma:versionID="900d4c767a57d01a3083604c49195bc9">
  <xsd:schema xmlns:xsd="http://www.w3.org/2001/XMLSchema" xmlns:xs="http://www.w3.org/2001/XMLSchema" xmlns:p="http://schemas.microsoft.com/office/2006/metadata/properties" xmlns:ns3="1afc89a2-435a-45ed-a54c-908d30ead933" xmlns:ns4="b3d7475e-7b4e-415a-8936-129c8721ef12" targetNamespace="http://schemas.microsoft.com/office/2006/metadata/properties" ma:root="true" ma:fieldsID="b27dcb7c8290ba4c266cdae6e2e3d425" ns3:_="" ns4:_="">
    <xsd:import namespace="1afc89a2-435a-45ed-a54c-908d30ead933"/>
    <xsd:import namespace="b3d7475e-7b4e-415a-8936-129c8721ef1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AutoKeyPoints" minOccurs="0"/>
                <xsd:element ref="ns3:MediaServiceKeyPoints"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fc89a2-435a-45ed-a54c-908d30ead93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3d7475e-7b4e-415a-8936-129c8721ef1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8795B96-5A0C-4800-A45B-976E9E2C61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fc89a2-435a-45ed-a54c-908d30ead933"/>
    <ds:schemaRef ds:uri="b3d7475e-7b4e-415a-8936-129c8721ef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4F568A-09B5-4421-B6F9-F8AF4B08B154}">
  <ds:schemaRefs>
    <ds:schemaRef ds:uri="http://schemas.microsoft.com/sharepoint/v3/contenttype/forms"/>
  </ds:schemaRefs>
</ds:datastoreItem>
</file>

<file path=customXml/itemProps3.xml><?xml version="1.0" encoding="utf-8"?>
<ds:datastoreItem xmlns:ds="http://schemas.openxmlformats.org/officeDocument/2006/customXml" ds:itemID="{E0FAE901-48B4-4DC0-8B89-14EE9B61F322}">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1afc89a2-435a-45ed-a54c-908d30ead933"/>
    <ds:schemaRef ds:uri="http://schemas.openxmlformats.org/package/2006/metadata/core-properties"/>
    <ds:schemaRef ds:uri="b3d7475e-7b4e-415a-8936-129c8721ef1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62610</TotalTime>
  <Words>1291</Words>
  <Application>Microsoft Office PowerPoint</Application>
  <PresentationFormat>Custom</PresentationFormat>
  <Paragraphs>134</Paragraphs>
  <Slides>25</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NOT NEEDED FOR THE PAPER</vt:lpstr>
      <vt:lpstr>PowerPoint Presentation</vt:lpstr>
      <vt:lpstr>PowerPoint Presentation</vt:lpstr>
      <vt:lpstr>PowerPoint Presentation</vt:lpstr>
      <vt:lpstr>Renyi’s comments, 03/27/21</vt:lpstr>
      <vt:lpstr>Submission to Molecular Nutrition and Food Research (No Longer Applicable!)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ry147</dc:creator>
  <cp:lastModifiedBy>Sargsyan, Davit [JRDUS]</cp:lastModifiedBy>
  <cp:revision>208</cp:revision>
  <dcterms:created xsi:type="dcterms:W3CDTF">2019-12-12T22:11:55Z</dcterms:created>
  <dcterms:modified xsi:type="dcterms:W3CDTF">2024-10-07T02:52:40Z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0x010100E708389A1B08544AB226D9F310D89449</vt:lpwstr>
  </property>
</Properties>
</file>